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strictFirstAndLastChars="0" saveSubsetFonts="1">
  <p:sldMasterIdLst>
    <p:sldMasterId id="2147483672"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20" Type="http://schemas.openxmlformats.org/officeDocument/2006/relationships/slide" Target="slides/slide16.xml"/><Relationship Id="rId42" Type="http://schemas.openxmlformats.org/officeDocument/2006/relationships/slide" Target="slides/slide38.xml"/><Relationship Id="rId41" Type="http://schemas.openxmlformats.org/officeDocument/2006/relationships/slide" Target="slides/slide37.xml"/><Relationship Id="rId22" Type="http://schemas.openxmlformats.org/officeDocument/2006/relationships/slide" Target="slides/slide18.xml"/><Relationship Id="rId44" Type="http://schemas.openxmlformats.org/officeDocument/2006/relationships/slide" Target="slides/slide40.xml"/><Relationship Id="rId21" Type="http://schemas.openxmlformats.org/officeDocument/2006/relationships/slide" Target="slides/slide17.xml"/><Relationship Id="rId43" Type="http://schemas.openxmlformats.org/officeDocument/2006/relationships/slide" Target="slides/slide39.xml"/><Relationship Id="rId24" Type="http://schemas.openxmlformats.org/officeDocument/2006/relationships/slide" Target="slides/slide20.xml"/><Relationship Id="rId46" Type="http://schemas.openxmlformats.org/officeDocument/2006/relationships/slide" Target="slides/slide42.xml"/><Relationship Id="rId23" Type="http://schemas.openxmlformats.org/officeDocument/2006/relationships/slide" Target="slides/slide19.xml"/><Relationship Id="rId45" Type="http://schemas.openxmlformats.org/officeDocument/2006/relationships/slide" Target="slides/slide41.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47" Type="http://schemas.openxmlformats.org/officeDocument/2006/relationships/slide" Target="slides/slide43.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schemas.openxmlformats.org/officeDocument/2006/relationships/slide" Target="slides/slide33.xml"/><Relationship Id="rId14" Type="http://schemas.openxmlformats.org/officeDocument/2006/relationships/slide" Target="slides/slide10.xml"/><Relationship Id="rId36" Type="http://schemas.openxmlformats.org/officeDocument/2006/relationships/slide" Target="slides/slide32.xml"/><Relationship Id="rId17" Type="http://schemas.openxmlformats.org/officeDocument/2006/relationships/slide" Target="slides/slide13.xml"/><Relationship Id="rId39" Type="http://schemas.openxmlformats.org/officeDocument/2006/relationships/slide" Target="slides/slide35.xml"/><Relationship Id="rId16" Type="http://schemas.openxmlformats.org/officeDocument/2006/relationships/slide" Target="slides/slide12.xml"/><Relationship Id="rId38" Type="http://schemas.openxmlformats.org/officeDocument/2006/relationships/slide" Target="slides/slide34.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8" name="Shape 118"/>
        <p:cNvGrpSpPr/>
        <p:nvPr/>
      </p:nvGrpSpPr>
      <p:grpSpPr>
        <a:xfrm>
          <a:off x="0" y="0"/>
          <a:ext cx="0" cy="0"/>
          <a:chOff x="0" y="0"/>
          <a:chExt cx="0" cy="0"/>
        </a:xfrm>
      </p:grpSpPr>
      <p:sp>
        <p:nvSpPr>
          <p:cNvPr id="119" name="Google Shape;119;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0" name="Google Shape;120;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7" name="Shape 127"/>
        <p:cNvGrpSpPr/>
        <p:nvPr/>
      </p:nvGrpSpPr>
      <p:grpSpPr>
        <a:xfrm>
          <a:off x="0" y="0"/>
          <a:ext cx="0" cy="0"/>
          <a:chOff x="0" y="0"/>
          <a:chExt cx="0" cy="0"/>
        </a:xfrm>
      </p:grpSpPr>
      <p:sp>
        <p:nvSpPr>
          <p:cNvPr id="128" name="Google Shape;128;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9" name="Google Shape;129;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5" name="Shape 135"/>
        <p:cNvGrpSpPr/>
        <p:nvPr/>
      </p:nvGrpSpPr>
      <p:grpSpPr>
        <a:xfrm>
          <a:off x="0" y="0"/>
          <a:ext cx="0" cy="0"/>
          <a:chOff x="0" y="0"/>
          <a:chExt cx="0" cy="0"/>
        </a:xfrm>
      </p:grpSpPr>
      <p:sp>
        <p:nvSpPr>
          <p:cNvPr id="136" name="Google Shape;136;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7" name="Google Shape;137;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6" name="Shape 146"/>
        <p:cNvGrpSpPr/>
        <p:nvPr/>
      </p:nvGrpSpPr>
      <p:grpSpPr>
        <a:xfrm>
          <a:off x="0" y="0"/>
          <a:ext cx="0" cy="0"/>
          <a:chOff x="0" y="0"/>
          <a:chExt cx="0" cy="0"/>
        </a:xfrm>
      </p:grpSpPr>
      <p:sp>
        <p:nvSpPr>
          <p:cNvPr id="147" name="Google Shape;147;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8" name="Google Shape;148;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2" name="Shape 152"/>
        <p:cNvGrpSpPr/>
        <p:nvPr/>
      </p:nvGrpSpPr>
      <p:grpSpPr>
        <a:xfrm>
          <a:off x="0" y="0"/>
          <a:ext cx="0" cy="0"/>
          <a:chOff x="0" y="0"/>
          <a:chExt cx="0" cy="0"/>
        </a:xfrm>
      </p:grpSpPr>
      <p:sp>
        <p:nvSpPr>
          <p:cNvPr id="153" name="Google Shape;153;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4" name="Google Shape;154;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0" name="Shape 160"/>
        <p:cNvGrpSpPr/>
        <p:nvPr/>
      </p:nvGrpSpPr>
      <p:grpSpPr>
        <a:xfrm>
          <a:off x="0" y="0"/>
          <a:ext cx="0" cy="0"/>
          <a:chOff x="0" y="0"/>
          <a:chExt cx="0" cy="0"/>
        </a:xfrm>
      </p:grpSpPr>
      <p:sp>
        <p:nvSpPr>
          <p:cNvPr id="161" name="Google Shape;161;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2" name="Shape 172"/>
        <p:cNvGrpSpPr/>
        <p:nvPr/>
      </p:nvGrpSpPr>
      <p:grpSpPr>
        <a:xfrm>
          <a:off x="0" y="0"/>
          <a:ext cx="0" cy="0"/>
          <a:chOff x="0" y="0"/>
          <a:chExt cx="0" cy="0"/>
        </a:xfrm>
      </p:grpSpPr>
      <p:sp>
        <p:nvSpPr>
          <p:cNvPr id="173" name="Google Shape;173;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4" name="Google Shape;174;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1" name="Shape 181"/>
        <p:cNvGrpSpPr/>
        <p:nvPr/>
      </p:nvGrpSpPr>
      <p:grpSpPr>
        <a:xfrm>
          <a:off x="0" y="0"/>
          <a:ext cx="0" cy="0"/>
          <a:chOff x="0" y="0"/>
          <a:chExt cx="0" cy="0"/>
        </a:xfrm>
      </p:grpSpPr>
      <p:sp>
        <p:nvSpPr>
          <p:cNvPr id="182" name="Google Shape;182;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8" name="Shape 188"/>
        <p:cNvGrpSpPr/>
        <p:nvPr/>
      </p:nvGrpSpPr>
      <p:grpSpPr>
        <a:xfrm>
          <a:off x="0" y="0"/>
          <a:ext cx="0" cy="0"/>
          <a:chOff x="0" y="0"/>
          <a:chExt cx="0" cy="0"/>
        </a:xfrm>
      </p:grpSpPr>
      <p:sp>
        <p:nvSpPr>
          <p:cNvPr id="189" name="Google Shape;189;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0" name="Google Shape;190;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6" name="Shape 196"/>
        <p:cNvGrpSpPr/>
        <p:nvPr/>
      </p:nvGrpSpPr>
      <p:grpSpPr>
        <a:xfrm>
          <a:off x="0" y="0"/>
          <a:ext cx="0" cy="0"/>
          <a:chOff x="0" y="0"/>
          <a:chExt cx="0" cy="0"/>
        </a:xfrm>
      </p:grpSpPr>
      <p:sp>
        <p:nvSpPr>
          <p:cNvPr id="197" name="Google Shape;197;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8" name="Google Shape;198;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02" name="Shape 202"/>
        <p:cNvGrpSpPr/>
        <p:nvPr/>
      </p:nvGrpSpPr>
      <p:grpSpPr>
        <a:xfrm>
          <a:off x="0" y="0"/>
          <a:ext cx="0" cy="0"/>
          <a:chOff x="0" y="0"/>
          <a:chExt cx="0" cy="0"/>
        </a:xfrm>
      </p:grpSpPr>
      <p:sp>
        <p:nvSpPr>
          <p:cNvPr id="203" name="Google Shape;203;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4" name="Google Shape;204;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0" name="Shape 210"/>
        <p:cNvGrpSpPr/>
        <p:nvPr/>
      </p:nvGrpSpPr>
      <p:grpSpPr>
        <a:xfrm>
          <a:off x="0" y="0"/>
          <a:ext cx="0" cy="0"/>
          <a:chOff x="0" y="0"/>
          <a:chExt cx="0" cy="0"/>
        </a:xfrm>
      </p:grpSpPr>
      <p:sp>
        <p:nvSpPr>
          <p:cNvPr id="211" name="Google Shape;211;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21" name="Shape 221"/>
        <p:cNvGrpSpPr/>
        <p:nvPr/>
      </p:nvGrpSpPr>
      <p:grpSpPr>
        <a:xfrm>
          <a:off x="0" y="0"/>
          <a:ext cx="0" cy="0"/>
          <a:chOff x="0" y="0"/>
          <a:chExt cx="0" cy="0"/>
        </a:xfrm>
      </p:grpSpPr>
      <p:sp>
        <p:nvSpPr>
          <p:cNvPr id="222" name="Google Shape;222;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3" name="Google Shape;223;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27" name="Shape 227"/>
        <p:cNvGrpSpPr/>
        <p:nvPr/>
      </p:nvGrpSpPr>
      <p:grpSpPr>
        <a:xfrm>
          <a:off x="0" y="0"/>
          <a:ext cx="0" cy="0"/>
          <a:chOff x="0" y="0"/>
          <a:chExt cx="0" cy="0"/>
        </a:xfrm>
      </p:grpSpPr>
      <p:sp>
        <p:nvSpPr>
          <p:cNvPr id="228" name="Google Shape;228;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9" name="Google Shape;229;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41" name="Shape 241"/>
        <p:cNvGrpSpPr/>
        <p:nvPr/>
      </p:nvGrpSpPr>
      <p:grpSpPr>
        <a:xfrm>
          <a:off x="0" y="0"/>
          <a:ext cx="0" cy="0"/>
          <a:chOff x="0" y="0"/>
          <a:chExt cx="0" cy="0"/>
        </a:xfrm>
      </p:grpSpPr>
      <p:sp>
        <p:nvSpPr>
          <p:cNvPr id="242" name="Google Shape;242;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3" name="Google Shape;243;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46" name="Shape 246"/>
        <p:cNvGrpSpPr/>
        <p:nvPr/>
      </p:nvGrpSpPr>
      <p:grpSpPr>
        <a:xfrm>
          <a:off x="0" y="0"/>
          <a:ext cx="0" cy="0"/>
          <a:chOff x="0" y="0"/>
          <a:chExt cx="0" cy="0"/>
        </a:xfrm>
      </p:grpSpPr>
      <p:sp>
        <p:nvSpPr>
          <p:cNvPr id="247" name="Google Shape;247;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8" name="Google Shape;248;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52" name="Shape 252"/>
        <p:cNvGrpSpPr/>
        <p:nvPr/>
      </p:nvGrpSpPr>
      <p:grpSpPr>
        <a:xfrm>
          <a:off x="0" y="0"/>
          <a:ext cx="0" cy="0"/>
          <a:chOff x="0" y="0"/>
          <a:chExt cx="0" cy="0"/>
        </a:xfrm>
      </p:grpSpPr>
      <p:sp>
        <p:nvSpPr>
          <p:cNvPr id="253" name="Google Shape;253;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4" name="Google Shape;254;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60" name="Shape 260"/>
        <p:cNvGrpSpPr/>
        <p:nvPr/>
      </p:nvGrpSpPr>
      <p:grpSpPr>
        <a:xfrm>
          <a:off x="0" y="0"/>
          <a:ext cx="0" cy="0"/>
          <a:chOff x="0" y="0"/>
          <a:chExt cx="0" cy="0"/>
        </a:xfrm>
      </p:grpSpPr>
      <p:sp>
        <p:nvSpPr>
          <p:cNvPr id="261" name="Google Shape;261;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2" name="Google Shape;262;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68" name="Shape 268"/>
        <p:cNvGrpSpPr/>
        <p:nvPr/>
      </p:nvGrpSpPr>
      <p:grpSpPr>
        <a:xfrm>
          <a:off x="0" y="0"/>
          <a:ext cx="0" cy="0"/>
          <a:chOff x="0" y="0"/>
          <a:chExt cx="0" cy="0"/>
        </a:xfrm>
      </p:grpSpPr>
      <p:sp>
        <p:nvSpPr>
          <p:cNvPr id="269" name="Google Shape;269;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0" name="Google Shape;270;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74" name="Shape 274"/>
        <p:cNvGrpSpPr/>
        <p:nvPr/>
      </p:nvGrpSpPr>
      <p:grpSpPr>
        <a:xfrm>
          <a:off x="0" y="0"/>
          <a:ext cx="0" cy="0"/>
          <a:chOff x="0" y="0"/>
          <a:chExt cx="0" cy="0"/>
        </a:xfrm>
      </p:grpSpPr>
      <p:sp>
        <p:nvSpPr>
          <p:cNvPr id="275" name="Google Shape;275;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6" name="Google Shape;276;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81" name="Shape 281"/>
        <p:cNvGrpSpPr/>
        <p:nvPr/>
      </p:nvGrpSpPr>
      <p:grpSpPr>
        <a:xfrm>
          <a:off x="0" y="0"/>
          <a:ext cx="0" cy="0"/>
          <a:chOff x="0" y="0"/>
          <a:chExt cx="0" cy="0"/>
        </a:xfrm>
      </p:grpSpPr>
      <p:sp>
        <p:nvSpPr>
          <p:cNvPr id="282" name="Google Shape;282;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3" name="Google Shape;283;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88" name="Shape 288"/>
        <p:cNvGrpSpPr/>
        <p:nvPr/>
      </p:nvGrpSpPr>
      <p:grpSpPr>
        <a:xfrm>
          <a:off x="0" y="0"/>
          <a:ext cx="0" cy="0"/>
          <a:chOff x="0" y="0"/>
          <a:chExt cx="0" cy="0"/>
        </a:xfrm>
      </p:grpSpPr>
      <p:sp>
        <p:nvSpPr>
          <p:cNvPr id="289" name="Google Shape;289;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0" name="Google Shape;290;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93" name="Shape 293"/>
        <p:cNvGrpSpPr/>
        <p:nvPr/>
      </p:nvGrpSpPr>
      <p:grpSpPr>
        <a:xfrm>
          <a:off x="0" y="0"/>
          <a:ext cx="0" cy="0"/>
          <a:chOff x="0" y="0"/>
          <a:chExt cx="0" cy="0"/>
        </a:xfrm>
      </p:grpSpPr>
      <p:sp>
        <p:nvSpPr>
          <p:cNvPr id="294" name="Google Shape;294;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5" name="Google Shape;295;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98" name="Shape 298"/>
        <p:cNvGrpSpPr/>
        <p:nvPr/>
      </p:nvGrpSpPr>
      <p:grpSpPr>
        <a:xfrm>
          <a:off x="0" y="0"/>
          <a:ext cx="0" cy="0"/>
          <a:chOff x="0" y="0"/>
          <a:chExt cx="0" cy="0"/>
        </a:xfrm>
      </p:grpSpPr>
      <p:sp>
        <p:nvSpPr>
          <p:cNvPr id="299" name="Google Shape;299;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0" name="Google Shape;300;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06" name="Shape 306"/>
        <p:cNvGrpSpPr/>
        <p:nvPr/>
      </p:nvGrpSpPr>
      <p:grpSpPr>
        <a:xfrm>
          <a:off x="0" y="0"/>
          <a:ext cx="0" cy="0"/>
          <a:chOff x="0" y="0"/>
          <a:chExt cx="0" cy="0"/>
        </a:xfrm>
      </p:grpSpPr>
      <p:sp>
        <p:nvSpPr>
          <p:cNvPr id="307" name="Google Shape;307;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8" name="Google Shape;308;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15" name="Shape 315"/>
        <p:cNvGrpSpPr/>
        <p:nvPr/>
      </p:nvGrpSpPr>
      <p:grpSpPr>
        <a:xfrm>
          <a:off x="0" y="0"/>
          <a:ext cx="0" cy="0"/>
          <a:chOff x="0" y="0"/>
          <a:chExt cx="0" cy="0"/>
        </a:xfrm>
      </p:grpSpPr>
      <p:sp>
        <p:nvSpPr>
          <p:cNvPr id="316" name="Google Shape;316;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7" name="Google Shape;317;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23" name="Shape 323"/>
        <p:cNvGrpSpPr/>
        <p:nvPr/>
      </p:nvGrpSpPr>
      <p:grpSpPr>
        <a:xfrm>
          <a:off x="0" y="0"/>
          <a:ext cx="0" cy="0"/>
          <a:chOff x="0" y="0"/>
          <a:chExt cx="0" cy="0"/>
        </a:xfrm>
      </p:grpSpPr>
      <p:sp>
        <p:nvSpPr>
          <p:cNvPr id="324" name="Google Shape;324;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5" name="Google Shape;325;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29" name="Shape 329"/>
        <p:cNvGrpSpPr/>
        <p:nvPr/>
      </p:nvGrpSpPr>
      <p:grpSpPr>
        <a:xfrm>
          <a:off x="0" y="0"/>
          <a:ext cx="0" cy="0"/>
          <a:chOff x="0" y="0"/>
          <a:chExt cx="0" cy="0"/>
        </a:xfrm>
      </p:grpSpPr>
      <p:sp>
        <p:nvSpPr>
          <p:cNvPr id="330" name="Google Shape;330;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1" name="Google Shape;331;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37" name="Shape 337"/>
        <p:cNvGrpSpPr/>
        <p:nvPr/>
      </p:nvGrpSpPr>
      <p:grpSpPr>
        <a:xfrm>
          <a:off x="0" y="0"/>
          <a:ext cx="0" cy="0"/>
          <a:chOff x="0" y="0"/>
          <a:chExt cx="0" cy="0"/>
        </a:xfrm>
      </p:grpSpPr>
      <p:sp>
        <p:nvSpPr>
          <p:cNvPr id="338" name="Google Shape;338;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9" name="Google Shape;339;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47" name="Shape 347"/>
        <p:cNvGrpSpPr/>
        <p:nvPr/>
      </p:nvGrpSpPr>
      <p:grpSpPr>
        <a:xfrm>
          <a:off x="0" y="0"/>
          <a:ext cx="0" cy="0"/>
          <a:chOff x="0" y="0"/>
          <a:chExt cx="0" cy="0"/>
        </a:xfrm>
      </p:grpSpPr>
      <p:sp>
        <p:nvSpPr>
          <p:cNvPr id="348" name="Google Shape;348;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9" name="Google Shape;349;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55" name="Shape 355"/>
        <p:cNvGrpSpPr/>
        <p:nvPr/>
      </p:nvGrpSpPr>
      <p:grpSpPr>
        <a:xfrm>
          <a:off x="0" y="0"/>
          <a:ext cx="0" cy="0"/>
          <a:chOff x="0" y="0"/>
          <a:chExt cx="0" cy="0"/>
        </a:xfrm>
      </p:grpSpPr>
      <p:sp>
        <p:nvSpPr>
          <p:cNvPr id="356" name="Google Shape;356;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7" name="Google Shape;357;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67" name="Shape 367"/>
        <p:cNvGrpSpPr/>
        <p:nvPr/>
      </p:nvGrpSpPr>
      <p:grpSpPr>
        <a:xfrm>
          <a:off x="0" y="0"/>
          <a:ext cx="0" cy="0"/>
          <a:chOff x="0" y="0"/>
          <a:chExt cx="0" cy="0"/>
        </a:xfrm>
      </p:grpSpPr>
      <p:sp>
        <p:nvSpPr>
          <p:cNvPr id="368" name="Google Shape;368;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9" name="Google Shape;369;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76" name="Shape 376"/>
        <p:cNvGrpSpPr/>
        <p:nvPr/>
      </p:nvGrpSpPr>
      <p:grpSpPr>
        <a:xfrm>
          <a:off x="0" y="0"/>
          <a:ext cx="0" cy="0"/>
          <a:chOff x="0" y="0"/>
          <a:chExt cx="0" cy="0"/>
        </a:xfrm>
      </p:grpSpPr>
      <p:sp>
        <p:nvSpPr>
          <p:cNvPr id="377" name="Google Shape;377;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8" name="Google Shape;378;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85" name="Shape 385"/>
        <p:cNvGrpSpPr/>
        <p:nvPr/>
      </p:nvGrpSpPr>
      <p:grpSpPr>
        <a:xfrm>
          <a:off x="0" y="0"/>
          <a:ext cx="0" cy="0"/>
          <a:chOff x="0" y="0"/>
          <a:chExt cx="0" cy="0"/>
        </a:xfrm>
      </p:grpSpPr>
      <p:sp>
        <p:nvSpPr>
          <p:cNvPr id="386" name="Google Shape;386;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7" name="Google Shape;387;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93" name="Shape 393"/>
        <p:cNvGrpSpPr/>
        <p:nvPr/>
      </p:nvGrpSpPr>
      <p:grpSpPr>
        <a:xfrm>
          <a:off x="0" y="0"/>
          <a:ext cx="0" cy="0"/>
          <a:chOff x="0" y="0"/>
          <a:chExt cx="0" cy="0"/>
        </a:xfrm>
      </p:grpSpPr>
      <p:sp>
        <p:nvSpPr>
          <p:cNvPr id="394" name="Google Shape;394;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5" name="Google Shape;395;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00" name="Shape 400"/>
        <p:cNvGrpSpPr/>
        <p:nvPr/>
      </p:nvGrpSpPr>
      <p:grpSpPr>
        <a:xfrm>
          <a:off x="0" y="0"/>
          <a:ext cx="0" cy="0"/>
          <a:chOff x="0" y="0"/>
          <a:chExt cx="0" cy="0"/>
        </a:xfrm>
      </p:grpSpPr>
      <p:sp>
        <p:nvSpPr>
          <p:cNvPr id="401" name="Google Shape;401;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2" name="Google Shape;402;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08" name="Shape 408"/>
        <p:cNvGrpSpPr/>
        <p:nvPr/>
      </p:nvGrpSpPr>
      <p:grpSpPr>
        <a:xfrm>
          <a:off x="0" y="0"/>
          <a:ext cx="0" cy="0"/>
          <a:chOff x="0" y="0"/>
          <a:chExt cx="0" cy="0"/>
        </a:xfrm>
      </p:grpSpPr>
      <p:sp>
        <p:nvSpPr>
          <p:cNvPr id="409" name="Google Shape;409;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0" name="Google Shape;410;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15" name="Shape 415"/>
        <p:cNvGrpSpPr/>
        <p:nvPr/>
      </p:nvGrpSpPr>
      <p:grpSpPr>
        <a:xfrm>
          <a:off x="0" y="0"/>
          <a:ext cx="0" cy="0"/>
          <a:chOff x="0" y="0"/>
          <a:chExt cx="0" cy="0"/>
        </a:xfrm>
      </p:grpSpPr>
      <p:sp>
        <p:nvSpPr>
          <p:cNvPr id="416" name="Google Shape;416;p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7" name="Google Shape;417;p3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21" name="Shape 421"/>
        <p:cNvGrpSpPr/>
        <p:nvPr/>
      </p:nvGrpSpPr>
      <p:grpSpPr>
        <a:xfrm>
          <a:off x="0" y="0"/>
          <a:ext cx="0" cy="0"/>
          <a:chOff x="0" y="0"/>
          <a:chExt cx="0" cy="0"/>
        </a:xfrm>
      </p:grpSpPr>
      <p:sp>
        <p:nvSpPr>
          <p:cNvPr id="422" name="Google Shape;422;p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3" name="Google Shape;423;p3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27" name="Shape 427"/>
        <p:cNvGrpSpPr/>
        <p:nvPr/>
      </p:nvGrpSpPr>
      <p:grpSpPr>
        <a:xfrm>
          <a:off x="0" y="0"/>
          <a:ext cx="0" cy="0"/>
          <a:chOff x="0" y="0"/>
          <a:chExt cx="0" cy="0"/>
        </a:xfrm>
      </p:grpSpPr>
      <p:sp>
        <p:nvSpPr>
          <p:cNvPr id="428" name="Google Shape;428;p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9" name="Google Shape;429;p4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33" name="Shape 433"/>
        <p:cNvGrpSpPr/>
        <p:nvPr/>
      </p:nvGrpSpPr>
      <p:grpSpPr>
        <a:xfrm>
          <a:off x="0" y="0"/>
          <a:ext cx="0" cy="0"/>
          <a:chOff x="0" y="0"/>
          <a:chExt cx="0" cy="0"/>
        </a:xfrm>
      </p:grpSpPr>
      <p:sp>
        <p:nvSpPr>
          <p:cNvPr id="434" name="Google Shape;434;p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35" name="Google Shape;435;p4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39" name="Shape 439"/>
        <p:cNvGrpSpPr/>
        <p:nvPr/>
      </p:nvGrpSpPr>
      <p:grpSpPr>
        <a:xfrm>
          <a:off x="0" y="0"/>
          <a:ext cx="0" cy="0"/>
          <a:chOff x="0" y="0"/>
          <a:chExt cx="0" cy="0"/>
        </a:xfrm>
      </p:grpSpPr>
      <p:sp>
        <p:nvSpPr>
          <p:cNvPr id="440" name="Google Shape;440;p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1" name="Google Shape;441;p4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45" name="Shape 445"/>
        <p:cNvGrpSpPr/>
        <p:nvPr/>
      </p:nvGrpSpPr>
      <p:grpSpPr>
        <a:xfrm>
          <a:off x="0" y="0"/>
          <a:ext cx="0" cy="0"/>
          <a:chOff x="0" y="0"/>
          <a:chExt cx="0" cy="0"/>
        </a:xfrm>
      </p:grpSpPr>
      <p:sp>
        <p:nvSpPr>
          <p:cNvPr id="446" name="Google Shape;446;p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7" name="Google Shape;447;p4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11" name="Shape 11"/>
        <p:cNvGrpSpPr/>
        <p:nvPr/>
      </p:nvGrpSpPr>
      <p:grpSpPr>
        <a:xfrm>
          <a:off x="0" y="0"/>
          <a:ext cx="0" cy="0"/>
          <a:chOff x="0" y="0"/>
          <a:chExt cx="0" cy="0"/>
        </a:xfrm>
      </p:grpSpPr>
      <p:sp>
        <p:nvSpPr>
          <p:cNvPr id="12" name="Google Shape;12;p2"/>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2"/>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 name="Google Shape;14;p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17" name="Shape 17"/>
        <p:cNvGrpSpPr/>
        <p:nvPr/>
      </p:nvGrpSpPr>
      <p:grpSpPr>
        <a:xfrm>
          <a:off x="0" y="0"/>
          <a:ext cx="0" cy="0"/>
          <a:chOff x="0" y="0"/>
          <a:chExt cx="0" cy="0"/>
        </a:xfrm>
      </p:grpSpPr>
      <p:sp>
        <p:nvSpPr>
          <p:cNvPr id="18" name="Google Shape;18;p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 name="Google Shape;20;p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14_Title and Content">
  <p:cSld name="14_Title and Content">
    <p:spTree>
      <p:nvGrpSpPr>
        <p:cNvPr id="23" name="Shape 23"/>
        <p:cNvGrpSpPr/>
        <p:nvPr/>
      </p:nvGrpSpPr>
      <p:grpSpPr>
        <a:xfrm>
          <a:off x="0" y="0"/>
          <a:ext cx="0" cy="0"/>
          <a:chOff x="0" y="0"/>
          <a:chExt cx="0" cy="0"/>
        </a:xfrm>
      </p:grpSpPr>
      <p:sp>
        <p:nvSpPr>
          <p:cNvPr id="24" name="Google Shape;24;p4"/>
          <p:cNvSpPr/>
          <p:nvPr/>
        </p:nvSpPr>
        <p:spPr>
          <a:xfrm>
            <a:off x="609598" y="438152"/>
            <a:ext cx="10960100" cy="5957887"/>
          </a:xfrm>
          <a:prstGeom prst="roundRect">
            <a:avLst>
              <a:gd fmla="val 2649" name="adj"/>
            </a:avLst>
          </a:prstGeom>
          <a:solidFill>
            <a:schemeClr val="lt1">
              <a:alpha val="89803"/>
            </a:schemeClr>
          </a:solidFill>
          <a:ln cap="rnd" cmpd="sng" w="254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GB" sz="1350" u="none" cap="none" strike="noStrike">
                <a:solidFill>
                  <a:schemeClr val="lt1"/>
                </a:solidFill>
                <a:latin typeface="Arial"/>
                <a:ea typeface="Arial"/>
                <a:cs typeface="Arial"/>
                <a:sym typeface="Arial"/>
              </a:rPr>
              <a:t> </a:t>
            </a:r>
            <a:endParaRPr/>
          </a:p>
        </p:txBody>
      </p:sp>
      <p:sp>
        <p:nvSpPr>
          <p:cNvPr id="25" name="Google Shape;25;p4"/>
          <p:cNvSpPr txBox="1"/>
          <p:nvPr>
            <p:ph type="title"/>
          </p:nvPr>
        </p:nvSpPr>
        <p:spPr>
          <a:xfrm>
            <a:off x="609598" y="478895"/>
            <a:ext cx="10960100" cy="994306"/>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4400"/>
              <a:buFont typeface="Arial"/>
              <a:buNone/>
              <a:defRPr>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15_Title and Content">
  <p:cSld name="15_Title and Content">
    <p:spTree>
      <p:nvGrpSpPr>
        <p:cNvPr id="26" name="Shape 26"/>
        <p:cNvGrpSpPr/>
        <p:nvPr/>
      </p:nvGrpSpPr>
      <p:grpSpPr>
        <a:xfrm>
          <a:off x="0" y="0"/>
          <a:ext cx="0" cy="0"/>
          <a:chOff x="0" y="0"/>
          <a:chExt cx="0" cy="0"/>
        </a:xfrm>
      </p:grpSpPr>
      <p:sp>
        <p:nvSpPr>
          <p:cNvPr id="27" name="Google Shape;27;p5"/>
          <p:cNvSpPr/>
          <p:nvPr/>
        </p:nvSpPr>
        <p:spPr>
          <a:xfrm>
            <a:off x="609598" y="438152"/>
            <a:ext cx="10960100" cy="5957887"/>
          </a:xfrm>
          <a:prstGeom prst="roundRect">
            <a:avLst>
              <a:gd fmla="val 2649" name="adj"/>
            </a:avLst>
          </a:prstGeom>
          <a:solidFill>
            <a:schemeClr val="lt1">
              <a:alpha val="89803"/>
            </a:schemeClr>
          </a:solidFill>
          <a:ln cap="rnd" cmpd="sng" w="254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GB" sz="1350">
                <a:solidFill>
                  <a:schemeClr val="lt1"/>
                </a:solidFill>
                <a:latin typeface="Arial"/>
                <a:ea typeface="Arial"/>
                <a:cs typeface="Arial"/>
                <a:sym typeface="Arial"/>
              </a:rPr>
              <a:t> </a:t>
            </a:r>
            <a:endParaRPr/>
          </a:p>
        </p:txBody>
      </p:sp>
      <p:sp>
        <p:nvSpPr>
          <p:cNvPr id="28" name="Google Shape;28;p5"/>
          <p:cNvSpPr txBox="1"/>
          <p:nvPr>
            <p:ph type="title"/>
          </p:nvPr>
        </p:nvSpPr>
        <p:spPr>
          <a:xfrm>
            <a:off x="609598" y="478895"/>
            <a:ext cx="10960100" cy="994306"/>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4400"/>
              <a:buFont typeface="Arial"/>
              <a:buNone/>
              <a:defRPr>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43_Title and Content">
  <p:cSld name="43_Title and Content">
    <p:bg>
      <p:bgPr>
        <a:blipFill>
          <a:blip r:embed="rId2">
            <a:alphaModFix/>
          </a:blip>
          <a:stretch>
            <a:fillRect/>
          </a:stretch>
        </a:blipFill>
      </p:bgPr>
    </p:bg>
    <p:spTree>
      <p:nvGrpSpPr>
        <p:cNvPr id="29" name="Shape 29"/>
        <p:cNvGrpSpPr/>
        <p:nvPr/>
      </p:nvGrpSpPr>
      <p:grpSpPr>
        <a:xfrm>
          <a:off x="0" y="0"/>
          <a:ext cx="0" cy="0"/>
          <a:chOff x="0" y="0"/>
          <a:chExt cx="0" cy="0"/>
        </a:xfrm>
      </p:grpSpPr>
      <p:sp>
        <p:nvSpPr>
          <p:cNvPr id="30" name="Google Shape;30;p6"/>
          <p:cNvSpPr/>
          <p:nvPr/>
        </p:nvSpPr>
        <p:spPr>
          <a:xfrm>
            <a:off x="609601" y="438150"/>
            <a:ext cx="10960100" cy="5957888"/>
          </a:xfrm>
          <a:prstGeom prst="roundRect">
            <a:avLst>
              <a:gd fmla="val 2649" name="adj"/>
            </a:avLst>
          </a:prstGeom>
          <a:solidFill>
            <a:schemeClr val="lt1">
              <a:alpha val="89803"/>
            </a:schemeClr>
          </a:solidFill>
          <a:ln cap="rnd" cmpd="sng" w="254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GB" sz="1350">
                <a:solidFill>
                  <a:schemeClr val="lt1"/>
                </a:solidFill>
                <a:latin typeface="Calibri"/>
                <a:ea typeface="Calibri"/>
                <a:cs typeface="Calibri"/>
                <a:sym typeface="Calibri"/>
              </a:rPr>
              <a:t> </a:t>
            </a:r>
            <a:endParaRPr/>
          </a:p>
        </p:txBody>
      </p:sp>
      <p:sp>
        <p:nvSpPr>
          <p:cNvPr id="31" name="Google Shape;31;p6"/>
          <p:cNvSpPr txBox="1"/>
          <p:nvPr>
            <p:ph type="title"/>
          </p:nvPr>
        </p:nvSpPr>
        <p:spPr>
          <a:xfrm>
            <a:off x="609598" y="478895"/>
            <a:ext cx="10960100" cy="994306"/>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4400"/>
              <a:buFont typeface="Arial"/>
              <a:buNone/>
              <a:defRPr>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1_Title Slide">
  <p:cSld name="1_Title Slide">
    <p:spTree>
      <p:nvGrpSpPr>
        <p:cNvPr id="32" name="Shape 32"/>
        <p:cNvGrpSpPr/>
        <p:nvPr/>
      </p:nvGrpSpPr>
      <p:grpSpPr>
        <a:xfrm>
          <a:off x="0" y="0"/>
          <a:ext cx="0" cy="0"/>
          <a:chOff x="0" y="0"/>
          <a:chExt cx="0" cy="0"/>
        </a:xfrm>
      </p:grpSpPr>
      <p:pic>
        <p:nvPicPr>
          <p:cNvPr id="33" name="Google Shape;33;p7"/>
          <p:cNvPicPr preferRelativeResize="0"/>
          <p:nvPr/>
        </p:nvPicPr>
        <p:blipFill rotWithShape="1">
          <a:blip r:embed="rId2">
            <a:alphaModFix/>
          </a:blip>
          <a:srcRect b="0" l="0" r="0" t="0"/>
          <a:stretch/>
        </p:blipFill>
        <p:spPr>
          <a:xfrm>
            <a:off x="11364384" y="6196014"/>
            <a:ext cx="768349" cy="581025"/>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41_Title and Content">
  <p:cSld name="41_Title and Content">
    <p:bg>
      <p:bgPr>
        <a:blipFill>
          <a:blip r:embed="rId2">
            <a:alphaModFix/>
          </a:blip>
          <a:stretch>
            <a:fillRect/>
          </a:stretch>
        </a:blipFill>
      </p:bgPr>
    </p:bg>
    <p:spTree>
      <p:nvGrpSpPr>
        <p:cNvPr id="34" name="Shape 34"/>
        <p:cNvGrpSpPr/>
        <p:nvPr/>
      </p:nvGrpSpPr>
      <p:grpSpPr>
        <a:xfrm>
          <a:off x="0" y="0"/>
          <a:ext cx="0" cy="0"/>
          <a:chOff x="0" y="0"/>
          <a:chExt cx="0" cy="0"/>
        </a:xfrm>
      </p:grpSpPr>
      <p:sp>
        <p:nvSpPr>
          <p:cNvPr id="35" name="Google Shape;35;p8"/>
          <p:cNvSpPr/>
          <p:nvPr/>
        </p:nvSpPr>
        <p:spPr>
          <a:xfrm>
            <a:off x="609601" y="438150"/>
            <a:ext cx="10960100" cy="5957888"/>
          </a:xfrm>
          <a:prstGeom prst="roundRect">
            <a:avLst>
              <a:gd fmla="val 2649" name="adj"/>
            </a:avLst>
          </a:prstGeom>
          <a:solidFill>
            <a:schemeClr val="lt1">
              <a:alpha val="89803"/>
            </a:schemeClr>
          </a:solidFill>
          <a:ln cap="rnd" cmpd="sng" w="254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GB" sz="1350">
                <a:solidFill>
                  <a:schemeClr val="lt1"/>
                </a:solidFill>
                <a:latin typeface="Calibri"/>
                <a:ea typeface="Calibri"/>
                <a:cs typeface="Calibri"/>
                <a:sym typeface="Calibri"/>
              </a:rPr>
              <a:t> </a:t>
            </a:r>
            <a:endParaRPr/>
          </a:p>
        </p:txBody>
      </p:sp>
      <p:sp>
        <p:nvSpPr>
          <p:cNvPr id="36" name="Google Shape;36;p8"/>
          <p:cNvSpPr txBox="1"/>
          <p:nvPr>
            <p:ph type="title"/>
          </p:nvPr>
        </p:nvSpPr>
        <p:spPr>
          <a:xfrm>
            <a:off x="609598" y="478895"/>
            <a:ext cx="10960100" cy="994306"/>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4400"/>
              <a:buFont typeface="Arial"/>
              <a:buNone/>
              <a:defRPr>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42_Title and Content">
  <p:cSld name="42_Title and Content">
    <p:bg>
      <p:bgPr>
        <a:blipFill>
          <a:blip r:embed="rId2">
            <a:alphaModFix/>
          </a:blip>
          <a:stretch>
            <a:fillRect/>
          </a:stretch>
        </a:blipFill>
      </p:bgPr>
    </p:bg>
    <p:spTree>
      <p:nvGrpSpPr>
        <p:cNvPr id="37" name="Shape 37"/>
        <p:cNvGrpSpPr/>
        <p:nvPr/>
      </p:nvGrpSpPr>
      <p:grpSpPr>
        <a:xfrm>
          <a:off x="0" y="0"/>
          <a:ext cx="0" cy="0"/>
          <a:chOff x="0" y="0"/>
          <a:chExt cx="0" cy="0"/>
        </a:xfrm>
      </p:grpSpPr>
      <p:sp>
        <p:nvSpPr>
          <p:cNvPr id="38" name="Google Shape;38;p9"/>
          <p:cNvSpPr/>
          <p:nvPr/>
        </p:nvSpPr>
        <p:spPr>
          <a:xfrm>
            <a:off x="609601" y="438150"/>
            <a:ext cx="10960100" cy="5957888"/>
          </a:xfrm>
          <a:prstGeom prst="roundRect">
            <a:avLst>
              <a:gd fmla="val 2649" name="adj"/>
            </a:avLst>
          </a:prstGeom>
          <a:solidFill>
            <a:schemeClr val="lt1">
              <a:alpha val="89803"/>
            </a:schemeClr>
          </a:solidFill>
          <a:ln cap="rnd" cmpd="sng" w="254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GB" sz="1350">
                <a:solidFill>
                  <a:schemeClr val="lt1"/>
                </a:solidFill>
                <a:latin typeface="Calibri"/>
                <a:ea typeface="Calibri"/>
                <a:cs typeface="Calibri"/>
                <a:sym typeface="Calibri"/>
              </a:rPr>
              <a:t> </a:t>
            </a:r>
            <a:endParaRPr/>
          </a:p>
        </p:txBody>
      </p:sp>
      <p:sp>
        <p:nvSpPr>
          <p:cNvPr id="39" name="Google Shape;39;p9"/>
          <p:cNvSpPr txBox="1"/>
          <p:nvPr>
            <p:ph type="title"/>
          </p:nvPr>
        </p:nvSpPr>
        <p:spPr>
          <a:xfrm>
            <a:off x="609598" y="478895"/>
            <a:ext cx="10960100" cy="994306"/>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4400"/>
              <a:buFont typeface="Arial"/>
              <a:buNone/>
              <a:defRPr>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30_Title and Content">
  <p:cSld name="30_Title and Content">
    <p:bg>
      <p:bgPr>
        <a:blipFill>
          <a:blip r:embed="rId2">
            <a:alphaModFix/>
          </a:blip>
          <a:stretch>
            <a:fillRect/>
          </a:stretch>
        </a:blipFill>
      </p:bgPr>
    </p:bg>
    <p:spTree>
      <p:nvGrpSpPr>
        <p:cNvPr id="40" name="Shape 40"/>
        <p:cNvGrpSpPr/>
        <p:nvPr/>
      </p:nvGrpSpPr>
      <p:grpSpPr>
        <a:xfrm>
          <a:off x="0" y="0"/>
          <a:ext cx="0" cy="0"/>
          <a:chOff x="0" y="0"/>
          <a:chExt cx="0" cy="0"/>
        </a:xfrm>
      </p:grpSpPr>
      <p:sp>
        <p:nvSpPr>
          <p:cNvPr id="41" name="Google Shape;41;p10"/>
          <p:cNvSpPr/>
          <p:nvPr/>
        </p:nvSpPr>
        <p:spPr>
          <a:xfrm>
            <a:off x="609601" y="438150"/>
            <a:ext cx="10960100" cy="5957888"/>
          </a:xfrm>
          <a:prstGeom prst="roundRect">
            <a:avLst>
              <a:gd fmla="val 2649" name="adj"/>
            </a:avLst>
          </a:prstGeom>
          <a:solidFill>
            <a:schemeClr val="lt1">
              <a:alpha val="89803"/>
            </a:schemeClr>
          </a:solidFill>
          <a:ln cap="rnd" cmpd="sng" w="254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GB" sz="1350">
                <a:solidFill>
                  <a:schemeClr val="lt1"/>
                </a:solidFill>
                <a:latin typeface="Calibri"/>
                <a:ea typeface="Calibri"/>
                <a:cs typeface="Calibri"/>
                <a:sym typeface="Calibri"/>
              </a:rPr>
              <a:t> </a:t>
            </a:r>
            <a:endParaRPr/>
          </a:p>
        </p:txBody>
      </p:sp>
      <p:sp>
        <p:nvSpPr>
          <p:cNvPr id="42" name="Google Shape;42;p10"/>
          <p:cNvSpPr txBox="1"/>
          <p:nvPr>
            <p:ph type="title"/>
          </p:nvPr>
        </p:nvSpPr>
        <p:spPr>
          <a:xfrm>
            <a:off x="609598" y="478895"/>
            <a:ext cx="10960100" cy="994306"/>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4400"/>
              <a:buFont typeface="Arial"/>
              <a:buNone/>
              <a:defRPr>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31_Title and Content">
  <p:cSld name="31_Title and Content">
    <p:bg>
      <p:bgPr>
        <a:blipFill>
          <a:blip r:embed="rId2">
            <a:alphaModFix/>
          </a:blip>
          <a:stretch>
            <a:fillRect/>
          </a:stretch>
        </a:blipFill>
      </p:bgPr>
    </p:bg>
    <p:spTree>
      <p:nvGrpSpPr>
        <p:cNvPr id="43" name="Shape 43"/>
        <p:cNvGrpSpPr/>
        <p:nvPr/>
      </p:nvGrpSpPr>
      <p:grpSpPr>
        <a:xfrm>
          <a:off x="0" y="0"/>
          <a:ext cx="0" cy="0"/>
          <a:chOff x="0" y="0"/>
          <a:chExt cx="0" cy="0"/>
        </a:xfrm>
      </p:grpSpPr>
      <p:sp>
        <p:nvSpPr>
          <p:cNvPr id="44" name="Google Shape;44;p11"/>
          <p:cNvSpPr/>
          <p:nvPr/>
        </p:nvSpPr>
        <p:spPr>
          <a:xfrm>
            <a:off x="609601" y="438150"/>
            <a:ext cx="10960100" cy="5957888"/>
          </a:xfrm>
          <a:prstGeom prst="roundRect">
            <a:avLst>
              <a:gd fmla="val 2649" name="adj"/>
            </a:avLst>
          </a:prstGeom>
          <a:solidFill>
            <a:schemeClr val="lt1">
              <a:alpha val="89803"/>
            </a:schemeClr>
          </a:solidFill>
          <a:ln cap="rnd" cmpd="sng" w="254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GB" sz="1350">
                <a:solidFill>
                  <a:schemeClr val="lt1"/>
                </a:solidFill>
                <a:latin typeface="Calibri"/>
                <a:ea typeface="Calibri"/>
                <a:cs typeface="Calibri"/>
                <a:sym typeface="Calibri"/>
              </a:rPr>
              <a:t> </a:t>
            </a:r>
            <a:endParaRPr/>
          </a:p>
        </p:txBody>
      </p:sp>
      <p:sp>
        <p:nvSpPr>
          <p:cNvPr id="45" name="Google Shape;45;p11"/>
          <p:cNvSpPr txBox="1"/>
          <p:nvPr>
            <p:ph type="title"/>
          </p:nvPr>
        </p:nvSpPr>
        <p:spPr>
          <a:xfrm>
            <a:off x="609598" y="478895"/>
            <a:ext cx="10960100" cy="994306"/>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4400"/>
              <a:buFont typeface="Arial"/>
              <a:buNone/>
              <a:defRPr>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32_Title and Content">
  <p:cSld name="32_Title and Content">
    <p:bg>
      <p:bgPr>
        <a:blipFill>
          <a:blip r:embed="rId2">
            <a:alphaModFix/>
          </a:blip>
          <a:stretch>
            <a:fillRect/>
          </a:stretch>
        </a:blipFill>
      </p:bgPr>
    </p:bg>
    <p:spTree>
      <p:nvGrpSpPr>
        <p:cNvPr id="46" name="Shape 46"/>
        <p:cNvGrpSpPr/>
        <p:nvPr/>
      </p:nvGrpSpPr>
      <p:grpSpPr>
        <a:xfrm>
          <a:off x="0" y="0"/>
          <a:ext cx="0" cy="0"/>
          <a:chOff x="0" y="0"/>
          <a:chExt cx="0" cy="0"/>
        </a:xfrm>
      </p:grpSpPr>
      <p:sp>
        <p:nvSpPr>
          <p:cNvPr id="47" name="Google Shape;47;p12"/>
          <p:cNvSpPr/>
          <p:nvPr/>
        </p:nvSpPr>
        <p:spPr>
          <a:xfrm>
            <a:off x="609601" y="438150"/>
            <a:ext cx="10960100" cy="5957888"/>
          </a:xfrm>
          <a:prstGeom prst="roundRect">
            <a:avLst>
              <a:gd fmla="val 2649" name="adj"/>
            </a:avLst>
          </a:prstGeom>
          <a:solidFill>
            <a:schemeClr val="lt1">
              <a:alpha val="89803"/>
            </a:schemeClr>
          </a:solidFill>
          <a:ln cap="rnd" cmpd="sng" w="254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GB" sz="1350">
                <a:solidFill>
                  <a:schemeClr val="lt1"/>
                </a:solidFill>
                <a:latin typeface="Calibri"/>
                <a:ea typeface="Calibri"/>
                <a:cs typeface="Calibri"/>
                <a:sym typeface="Calibri"/>
              </a:rPr>
              <a:t> </a:t>
            </a:r>
            <a:endParaRPr/>
          </a:p>
        </p:txBody>
      </p:sp>
      <p:sp>
        <p:nvSpPr>
          <p:cNvPr id="48" name="Google Shape;48;p12"/>
          <p:cNvSpPr txBox="1"/>
          <p:nvPr>
            <p:ph type="title"/>
          </p:nvPr>
        </p:nvSpPr>
        <p:spPr>
          <a:xfrm>
            <a:off x="609598" y="478895"/>
            <a:ext cx="10960100" cy="994306"/>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4400"/>
              <a:buFont typeface="Arial"/>
              <a:buNone/>
              <a:defRPr>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33_Title and Content">
  <p:cSld name="33_Title and Content">
    <p:bg>
      <p:bgPr>
        <a:blipFill>
          <a:blip r:embed="rId2">
            <a:alphaModFix/>
          </a:blip>
          <a:stretch>
            <a:fillRect/>
          </a:stretch>
        </a:blipFill>
      </p:bgPr>
    </p:bg>
    <p:spTree>
      <p:nvGrpSpPr>
        <p:cNvPr id="49" name="Shape 49"/>
        <p:cNvGrpSpPr/>
        <p:nvPr/>
      </p:nvGrpSpPr>
      <p:grpSpPr>
        <a:xfrm>
          <a:off x="0" y="0"/>
          <a:ext cx="0" cy="0"/>
          <a:chOff x="0" y="0"/>
          <a:chExt cx="0" cy="0"/>
        </a:xfrm>
      </p:grpSpPr>
      <p:sp>
        <p:nvSpPr>
          <p:cNvPr id="50" name="Google Shape;50;p13"/>
          <p:cNvSpPr/>
          <p:nvPr/>
        </p:nvSpPr>
        <p:spPr>
          <a:xfrm>
            <a:off x="609601" y="438150"/>
            <a:ext cx="10960100" cy="5957888"/>
          </a:xfrm>
          <a:prstGeom prst="roundRect">
            <a:avLst>
              <a:gd fmla="val 2649" name="adj"/>
            </a:avLst>
          </a:prstGeom>
          <a:solidFill>
            <a:schemeClr val="lt1">
              <a:alpha val="89803"/>
            </a:schemeClr>
          </a:solidFill>
          <a:ln cap="rnd" cmpd="sng" w="254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GB" sz="1350">
                <a:solidFill>
                  <a:schemeClr val="lt1"/>
                </a:solidFill>
                <a:latin typeface="Calibri"/>
                <a:ea typeface="Calibri"/>
                <a:cs typeface="Calibri"/>
                <a:sym typeface="Calibri"/>
              </a:rPr>
              <a:t> </a:t>
            </a:r>
            <a:endParaRPr/>
          </a:p>
        </p:txBody>
      </p:sp>
      <p:sp>
        <p:nvSpPr>
          <p:cNvPr id="51" name="Google Shape;51;p13"/>
          <p:cNvSpPr txBox="1"/>
          <p:nvPr>
            <p:ph type="title"/>
          </p:nvPr>
        </p:nvSpPr>
        <p:spPr>
          <a:xfrm>
            <a:off x="609598" y="478895"/>
            <a:ext cx="10960100" cy="994306"/>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4400"/>
              <a:buFont typeface="Arial"/>
              <a:buNone/>
              <a:defRPr>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36_Title and Content">
  <p:cSld name="36_Title and Content">
    <p:bg>
      <p:bgPr>
        <a:blipFill>
          <a:blip r:embed="rId2">
            <a:alphaModFix/>
          </a:blip>
          <a:stretch>
            <a:fillRect/>
          </a:stretch>
        </a:blipFill>
      </p:bgPr>
    </p:bg>
    <p:spTree>
      <p:nvGrpSpPr>
        <p:cNvPr id="52" name="Shape 52"/>
        <p:cNvGrpSpPr/>
        <p:nvPr/>
      </p:nvGrpSpPr>
      <p:grpSpPr>
        <a:xfrm>
          <a:off x="0" y="0"/>
          <a:ext cx="0" cy="0"/>
          <a:chOff x="0" y="0"/>
          <a:chExt cx="0" cy="0"/>
        </a:xfrm>
      </p:grpSpPr>
      <p:sp>
        <p:nvSpPr>
          <p:cNvPr id="53" name="Google Shape;53;p14"/>
          <p:cNvSpPr/>
          <p:nvPr/>
        </p:nvSpPr>
        <p:spPr>
          <a:xfrm>
            <a:off x="609601" y="438150"/>
            <a:ext cx="10960100" cy="5957888"/>
          </a:xfrm>
          <a:prstGeom prst="roundRect">
            <a:avLst>
              <a:gd fmla="val 2649" name="adj"/>
            </a:avLst>
          </a:prstGeom>
          <a:solidFill>
            <a:schemeClr val="lt1">
              <a:alpha val="89803"/>
            </a:schemeClr>
          </a:solidFill>
          <a:ln cap="rnd" cmpd="sng" w="254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GB" sz="1350">
                <a:solidFill>
                  <a:schemeClr val="lt1"/>
                </a:solidFill>
                <a:latin typeface="Calibri"/>
                <a:ea typeface="Calibri"/>
                <a:cs typeface="Calibri"/>
                <a:sym typeface="Calibri"/>
              </a:rPr>
              <a:t> </a:t>
            </a:r>
            <a:endParaRPr/>
          </a:p>
        </p:txBody>
      </p:sp>
      <p:sp>
        <p:nvSpPr>
          <p:cNvPr id="54" name="Google Shape;54;p14"/>
          <p:cNvSpPr txBox="1"/>
          <p:nvPr>
            <p:ph type="title"/>
          </p:nvPr>
        </p:nvSpPr>
        <p:spPr>
          <a:xfrm>
            <a:off x="609598" y="478895"/>
            <a:ext cx="10960100" cy="994306"/>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4400"/>
              <a:buFont typeface="Arial"/>
              <a:buNone/>
              <a:defRPr>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38_Title and Content">
  <p:cSld name="38_Title and Content">
    <p:bg>
      <p:bgPr>
        <a:blipFill>
          <a:blip r:embed="rId2">
            <a:alphaModFix/>
          </a:blip>
          <a:stretch>
            <a:fillRect/>
          </a:stretch>
        </a:blipFill>
      </p:bgPr>
    </p:bg>
    <p:spTree>
      <p:nvGrpSpPr>
        <p:cNvPr id="55" name="Shape 55"/>
        <p:cNvGrpSpPr/>
        <p:nvPr/>
      </p:nvGrpSpPr>
      <p:grpSpPr>
        <a:xfrm>
          <a:off x="0" y="0"/>
          <a:ext cx="0" cy="0"/>
          <a:chOff x="0" y="0"/>
          <a:chExt cx="0" cy="0"/>
        </a:xfrm>
      </p:grpSpPr>
      <p:sp>
        <p:nvSpPr>
          <p:cNvPr id="56" name="Google Shape;56;p15"/>
          <p:cNvSpPr/>
          <p:nvPr/>
        </p:nvSpPr>
        <p:spPr>
          <a:xfrm>
            <a:off x="609601" y="438150"/>
            <a:ext cx="10960100" cy="5957888"/>
          </a:xfrm>
          <a:prstGeom prst="roundRect">
            <a:avLst>
              <a:gd fmla="val 2649" name="adj"/>
            </a:avLst>
          </a:prstGeom>
          <a:solidFill>
            <a:schemeClr val="lt1">
              <a:alpha val="89803"/>
            </a:schemeClr>
          </a:solidFill>
          <a:ln cap="rnd" cmpd="sng" w="254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GB" sz="1350">
                <a:solidFill>
                  <a:schemeClr val="lt1"/>
                </a:solidFill>
                <a:latin typeface="Calibri"/>
                <a:ea typeface="Calibri"/>
                <a:cs typeface="Calibri"/>
                <a:sym typeface="Calibri"/>
              </a:rPr>
              <a:t> </a:t>
            </a:r>
            <a:endParaRPr/>
          </a:p>
        </p:txBody>
      </p:sp>
      <p:sp>
        <p:nvSpPr>
          <p:cNvPr id="57" name="Google Shape;57;p15"/>
          <p:cNvSpPr txBox="1"/>
          <p:nvPr>
            <p:ph type="title"/>
          </p:nvPr>
        </p:nvSpPr>
        <p:spPr>
          <a:xfrm>
            <a:off x="609598" y="478895"/>
            <a:ext cx="10960100" cy="994306"/>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4400"/>
              <a:buFont typeface="Arial"/>
              <a:buNone/>
              <a:defRPr>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40_Title and Content">
  <p:cSld name="40_Title and Content">
    <p:bg>
      <p:bgPr>
        <a:blipFill>
          <a:blip r:embed="rId2">
            <a:alphaModFix/>
          </a:blip>
          <a:stretch>
            <a:fillRect/>
          </a:stretch>
        </a:blipFill>
      </p:bgPr>
    </p:bg>
    <p:spTree>
      <p:nvGrpSpPr>
        <p:cNvPr id="58" name="Shape 58"/>
        <p:cNvGrpSpPr/>
        <p:nvPr/>
      </p:nvGrpSpPr>
      <p:grpSpPr>
        <a:xfrm>
          <a:off x="0" y="0"/>
          <a:ext cx="0" cy="0"/>
          <a:chOff x="0" y="0"/>
          <a:chExt cx="0" cy="0"/>
        </a:xfrm>
      </p:grpSpPr>
      <p:sp>
        <p:nvSpPr>
          <p:cNvPr id="59" name="Google Shape;59;p16"/>
          <p:cNvSpPr/>
          <p:nvPr/>
        </p:nvSpPr>
        <p:spPr>
          <a:xfrm>
            <a:off x="609601" y="438150"/>
            <a:ext cx="10960100" cy="5957888"/>
          </a:xfrm>
          <a:prstGeom prst="roundRect">
            <a:avLst>
              <a:gd fmla="val 2649" name="adj"/>
            </a:avLst>
          </a:prstGeom>
          <a:solidFill>
            <a:schemeClr val="lt1">
              <a:alpha val="89803"/>
            </a:schemeClr>
          </a:solidFill>
          <a:ln cap="rnd" cmpd="sng" w="254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GB" sz="1350">
                <a:solidFill>
                  <a:schemeClr val="lt1"/>
                </a:solidFill>
                <a:latin typeface="Calibri"/>
                <a:ea typeface="Calibri"/>
                <a:cs typeface="Calibri"/>
                <a:sym typeface="Calibri"/>
              </a:rPr>
              <a:t> </a:t>
            </a:r>
            <a:endParaRPr/>
          </a:p>
        </p:txBody>
      </p:sp>
      <p:sp>
        <p:nvSpPr>
          <p:cNvPr id="60" name="Google Shape;60;p16"/>
          <p:cNvSpPr txBox="1"/>
          <p:nvPr>
            <p:ph type="title"/>
          </p:nvPr>
        </p:nvSpPr>
        <p:spPr>
          <a:xfrm>
            <a:off x="609598" y="478895"/>
            <a:ext cx="10960100" cy="994306"/>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4400"/>
              <a:buFont typeface="Arial"/>
              <a:buNone/>
              <a:defRPr>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61" name="Shape 61"/>
        <p:cNvGrpSpPr/>
        <p:nvPr/>
      </p:nvGrpSpPr>
      <p:grpSpPr>
        <a:xfrm>
          <a:off x="0" y="0"/>
          <a:ext cx="0" cy="0"/>
          <a:chOff x="0" y="0"/>
          <a:chExt cx="0" cy="0"/>
        </a:xfrm>
      </p:grpSpPr>
      <p:sp>
        <p:nvSpPr>
          <p:cNvPr id="62" name="Google Shape;62;p17"/>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17"/>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64" name="Google Shape;64;p1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1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wo Content" type="twoObj">
  <p:cSld name="TWO_OBJECTS">
    <p:spTree>
      <p:nvGrpSpPr>
        <p:cNvPr id="67" name="Shape 67"/>
        <p:cNvGrpSpPr/>
        <p:nvPr/>
      </p:nvGrpSpPr>
      <p:grpSpPr>
        <a:xfrm>
          <a:off x="0" y="0"/>
          <a:ext cx="0" cy="0"/>
          <a:chOff x="0" y="0"/>
          <a:chExt cx="0" cy="0"/>
        </a:xfrm>
      </p:grpSpPr>
      <p:sp>
        <p:nvSpPr>
          <p:cNvPr id="68" name="Google Shape;68;p1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9" name="Google Shape;69;p18"/>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0" name="Google Shape;70;p18"/>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1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1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mparison" type="twoTxTwoObj">
  <p:cSld name="TWO_OBJECTS_WITH_TEXT">
    <p:spTree>
      <p:nvGrpSpPr>
        <p:cNvPr id="74" name="Shape 74"/>
        <p:cNvGrpSpPr/>
        <p:nvPr/>
      </p:nvGrpSpPr>
      <p:grpSpPr>
        <a:xfrm>
          <a:off x="0" y="0"/>
          <a:ext cx="0" cy="0"/>
          <a:chOff x="0" y="0"/>
          <a:chExt cx="0" cy="0"/>
        </a:xfrm>
      </p:grpSpPr>
      <p:sp>
        <p:nvSpPr>
          <p:cNvPr id="75" name="Google Shape;75;p19"/>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19"/>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77" name="Google Shape;77;p19"/>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8" name="Google Shape;78;p19"/>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79" name="Google Shape;79;p19"/>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0" name="Google Shape;80;p1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1" name="Google Shape;81;p1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83" name="Shape 83"/>
        <p:cNvGrpSpPr/>
        <p:nvPr/>
      </p:nvGrpSpPr>
      <p:grpSpPr>
        <a:xfrm>
          <a:off x="0" y="0"/>
          <a:ext cx="0" cy="0"/>
          <a:chOff x="0" y="0"/>
          <a:chExt cx="0" cy="0"/>
        </a:xfrm>
      </p:grpSpPr>
      <p:sp>
        <p:nvSpPr>
          <p:cNvPr id="84" name="Google Shape;84;p2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5" name="Google Shape;85;p2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p2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2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88" name="Shape 88"/>
        <p:cNvGrpSpPr/>
        <p:nvPr/>
      </p:nvGrpSpPr>
      <p:grpSpPr>
        <a:xfrm>
          <a:off x="0" y="0"/>
          <a:ext cx="0" cy="0"/>
          <a:chOff x="0" y="0"/>
          <a:chExt cx="0" cy="0"/>
        </a:xfrm>
      </p:grpSpPr>
      <p:sp>
        <p:nvSpPr>
          <p:cNvPr id="89" name="Google Shape;89;p2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0" name="Google Shape;90;p2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1" name="Google Shape;91;p2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ntent with Caption" type="objTx">
  <p:cSld name="OBJECT_WITH_CAPTION_TEXT">
    <p:spTree>
      <p:nvGrpSpPr>
        <p:cNvPr id="92" name="Shape 92"/>
        <p:cNvGrpSpPr/>
        <p:nvPr/>
      </p:nvGrpSpPr>
      <p:grpSpPr>
        <a:xfrm>
          <a:off x="0" y="0"/>
          <a:ext cx="0" cy="0"/>
          <a:chOff x="0" y="0"/>
          <a:chExt cx="0" cy="0"/>
        </a:xfrm>
      </p:grpSpPr>
      <p:sp>
        <p:nvSpPr>
          <p:cNvPr id="93" name="Google Shape;93;p2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4" name="Google Shape;94;p22"/>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95" name="Google Shape;95;p22"/>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96" name="Google Shape;96;p2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7" name="Google Shape;97;p2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8" name="Google Shape;98;p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Picture with Caption" type="picTx">
  <p:cSld name="PICTURE_WITH_CAPTION_TEXT">
    <p:spTree>
      <p:nvGrpSpPr>
        <p:cNvPr id="99" name="Shape 99"/>
        <p:cNvGrpSpPr/>
        <p:nvPr/>
      </p:nvGrpSpPr>
      <p:grpSpPr>
        <a:xfrm>
          <a:off x="0" y="0"/>
          <a:ext cx="0" cy="0"/>
          <a:chOff x="0" y="0"/>
          <a:chExt cx="0" cy="0"/>
        </a:xfrm>
      </p:grpSpPr>
      <p:sp>
        <p:nvSpPr>
          <p:cNvPr id="100" name="Google Shape;100;p23"/>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1" name="Google Shape;101;p23"/>
          <p:cNvSpPr/>
          <p:nvPr>
            <p:ph idx="2" type="pic"/>
          </p:nvPr>
        </p:nvSpPr>
        <p:spPr>
          <a:xfrm>
            <a:off x="5183188" y="987425"/>
            <a:ext cx="6172200" cy="4873625"/>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1000"/>
              </a:spcBef>
              <a:spcAft>
                <a:spcPts val="0"/>
              </a:spcAft>
              <a:buClr>
                <a:schemeClr val="dk1"/>
              </a:buClr>
              <a:buSzPts val="3200"/>
              <a:buFont typeface="Arial"/>
              <a:buNone/>
              <a:defRPr b="0" i="0" sz="3200" u="none" cap="none" strike="noStrike">
                <a:solidFill>
                  <a:schemeClr val="dk1"/>
                </a:solidFill>
                <a:latin typeface="Calibri"/>
                <a:ea typeface="Calibri"/>
                <a:cs typeface="Calibri"/>
                <a:sym typeface="Calibri"/>
              </a:defRPr>
            </a:lvl1pPr>
            <a:lvl2pPr lvl="1" marR="0" rtl="0" algn="l">
              <a:lnSpc>
                <a:spcPct val="90000"/>
              </a:lnSpc>
              <a:spcBef>
                <a:spcPts val="500"/>
              </a:spcBef>
              <a:spcAft>
                <a:spcPts val="0"/>
              </a:spcAft>
              <a:buClr>
                <a:schemeClr val="dk1"/>
              </a:buClr>
              <a:buSzPts val="2800"/>
              <a:buFont typeface="Arial"/>
              <a:buNone/>
              <a:defRPr b="0" i="0" sz="2800" u="none" cap="none" strike="noStrike">
                <a:solidFill>
                  <a:schemeClr val="dk1"/>
                </a:solidFill>
                <a:latin typeface="Calibri"/>
                <a:ea typeface="Calibri"/>
                <a:cs typeface="Calibri"/>
                <a:sym typeface="Calibri"/>
              </a:defRPr>
            </a:lvl2pPr>
            <a:lvl3pPr lvl="2" marR="0" rtl="0" algn="l">
              <a:lnSpc>
                <a:spcPct val="90000"/>
              </a:lnSpc>
              <a:spcBef>
                <a:spcPts val="500"/>
              </a:spcBef>
              <a:spcAft>
                <a:spcPts val="0"/>
              </a:spcAft>
              <a:buClr>
                <a:schemeClr val="dk1"/>
              </a:buClr>
              <a:buSzPts val="2400"/>
              <a:buFont typeface="Arial"/>
              <a:buNone/>
              <a:defRPr b="0" i="0" sz="2400" u="none" cap="none" strike="noStrike">
                <a:solidFill>
                  <a:schemeClr val="dk1"/>
                </a:solidFill>
                <a:latin typeface="Calibri"/>
                <a:ea typeface="Calibri"/>
                <a:cs typeface="Calibri"/>
                <a:sym typeface="Calibri"/>
              </a:defRPr>
            </a:lvl3pPr>
            <a:lvl4pPr lvl="3"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4pPr>
            <a:lvl5pPr lvl="4"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5pPr>
            <a:lvl6pPr lvl="5"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6pPr>
            <a:lvl7pPr lvl="6"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7pPr>
            <a:lvl8pPr lvl="7"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8pPr>
            <a:lvl9pPr lvl="8" marR="0" rtl="0" algn="l">
              <a:lnSpc>
                <a:spcPct val="90000"/>
              </a:lnSpc>
              <a:spcBef>
                <a:spcPts val="500"/>
              </a:spcBef>
              <a:spcAft>
                <a:spcPts val="0"/>
              </a:spcAft>
              <a:buClr>
                <a:schemeClr val="dk1"/>
              </a:buClr>
              <a:buSzPts val="2000"/>
              <a:buFont typeface="Arial"/>
              <a:buNone/>
              <a:defRPr b="0" i="0" sz="2000" u="none" cap="none" strike="noStrike">
                <a:solidFill>
                  <a:schemeClr val="dk1"/>
                </a:solidFill>
                <a:latin typeface="Calibri"/>
                <a:ea typeface="Calibri"/>
                <a:cs typeface="Calibri"/>
                <a:sym typeface="Calibri"/>
              </a:defRPr>
            </a:lvl9pPr>
          </a:lstStyle>
          <a:p/>
        </p:txBody>
      </p:sp>
      <p:sp>
        <p:nvSpPr>
          <p:cNvPr id="102" name="Google Shape;102;p23"/>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103" name="Google Shape;103;p2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4" name="Google Shape;104;p2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5" name="Google Shape;105;p2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Vertical Text" type="vertTx">
  <p:cSld name="VERTICAL_TEXT">
    <p:spTree>
      <p:nvGrpSpPr>
        <p:cNvPr id="106" name="Shape 106"/>
        <p:cNvGrpSpPr/>
        <p:nvPr/>
      </p:nvGrpSpPr>
      <p:grpSpPr>
        <a:xfrm>
          <a:off x="0" y="0"/>
          <a:ext cx="0" cy="0"/>
          <a:chOff x="0" y="0"/>
          <a:chExt cx="0" cy="0"/>
        </a:xfrm>
      </p:grpSpPr>
      <p:sp>
        <p:nvSpPr>
          <p:cNvPr id="107" name="Google Shape;107;p2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8" name="Google Shape;108;p24"/>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09" name="Google Shape;109;p2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0" name="Google Shape;110;p2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1" name="Google Shape;111;p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Vertical Title and Text" type="vertTitleAndTx">
  <p:cSld name="VERTICAL_TITLE_AND_VERTICAL_TEXT">
    <p:spTree>
      <p:nvGrpSpPr>
        <p:cNvPr id="112" name="Shape 112"/>
        <p:cNvGrpSpPr/>
        <p:nvPr/>
      </p:nvGrpSpPr>
      <p:grpSpPr>
        <a:xfrm>
          <a:off x="0" y="0"/>
          <a:ext cx="0" cy="0"/>
          <a:chOff x="0" y="0"/>
          <a:chExt cx="0" cy="0"/>
        </a:xfrm>
      </p:grpSpPr>
      <p:sp>
        <p:nvSpPr>
          <p:cNvPr id="113" name="Google Shape;113;p25"/>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4" name="Google Shape;114;p25"/>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15" name="Google Shape;115;p2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6" name="Google Shape;116;p2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7" name="Google Shape;117;p2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22" Type="http://schemas.openxmlformats.org/officeDocument/2006/relationships/slideLayout" Target="../slideLayouts/slideLayout22.xml"/><Relationship Id="rId21" Type="http://schemas.openxmlformats.org/officeDocument/2006/relationships/slideLayout" Target="../slideLayouts/slideLayout21.xml"/><Relationship Id="rId24" Type="http://schemas.openxmlformats.org/officeDocument/2006/relationships/slideLayout" Target="../slideLayouts/slideLayout24.xml"/><Relationship Id="rId23" Type="http://schemas.openxmlformats.org/officeDocument/2006/relationships/slideLayout" Target="../slideLayouts/slideLayout23.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25" Type="http://schemas.openxmlformats.org/officeDocument/2006/relationships/theme" Target="../theme/theme2.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9" Type="http://schemas.openxmlformats.org/officeDocument/2006/relationships/slideLayout" Target="../slideLayouts/slideLayout19.xml"/><Relationship Id="rId18"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D8D8D8"/>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 id="2147483670" r:id="rId23"/>
    <p:sldLayoutId id="2147483671" r:id="rId24"/>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hyperlink" Target="https://app.gonoodle.com/activities/boom-chicka-boom?s=Channel&amp;t=Moose%20Tube&amp;sid=18&amp;cs=moose-tube" TargetMode="External"/><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hyperlink" Target="https://www.youtube.com/watch?v=Bqozl-9WYgM" TargetMode="External"/><Relationship Id="rId4" Type="http://schemas.openxmlformats.org/officeDocument/2006/relationships/hyperlink" Target="https://www.youtube.com/watch?v=Bqozl-9WYgM" TargetMode="External"/><Relationship Id="rId5" Type="http://schemas.openxmlformats.org/officeDocument/2006/relationships/hyperlink" Target="https://www.youtube.com/watch?v=Bqozl-9WYgM" TargetMode="External"/><Relationship Id="rId6" Type="http://schemas.openxmlformats.org/officeDocument/2006/relationships/hyperlink" Target="https://www.youtube.com/watch?v=Bqozl-9WYgM" TargetMode="External"/><Relationship Id="rId7" Type="http://schemas.openxmlformats.org/officeDocument/2006/relationships/hyperlink" Target="https://www.youtube.com/watch?v=Bqozl-9WYgM"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11.png"/><Relationship Id="rId4" Type="http://schemas.openxmlformats.org/officeDocument/2006/relationships/image" Target="../media/image23.png"/><Relationship Id="rId5" Type="http://schemas.openxmlformats.org/officeDocument/2006/relationships/image" Target="../media/image8.png"/><Relationship Id="rId6" Type="http://schemas.openxmlformats.org/officeDocument/2006/relationships/image" Target="../media/image10.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2.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4.png"/><Relationship Id="rId4" Type="http://schemas.openxmlformats.org/officeDocument/2006/relationships/image" Target="../media/image7.png"/><Relationship Id="rId5" Type="http://schemas.openxmlformats.org/officeDocument/2006/relationships/image" Target="../media/image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4.jpg"/><Relationship Id="rId4" Type="http://schemas.openxmlformats.org/officeDocument/2006/relationships/image" Target="../media/image21.jpg"/><Relationship Id="rId5" Type="http://schemas.openxmlformats.org/officeDocument/2006/relationships/image" Target="../media/image9.jpg"/><Relationship Id="rId6" Type="http://schemas.openxmlformats.org/officeDocument/2006/relationships/image" Target="../media/image6.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hyperlink" Target="https://www.youtube.com/watch?v=ghLkwSlWSXw" TargetMode="External"/><Relationship Id="rId4" Type="http://schemas.openxmlformats.org/officeDocument/2006/relationships/hyperlink" Target="https://www.youtube.com/watch?v=ghLkwSlWSXw" TargetMode="External"/><Relationship Id="rId5" Type="http://schemas.openxmlformats.org/officeDocument/2006/relationships/hyperlink" Target="https://www.youtube.com/watch?v=ghLkwSlWSXw" TargetMode="External"/><Relationship Id="rId6" Type="http://schemas.openxmlformats.org/officeDocument/2006/relationships/image" Target="../media/image13.png"/><Relationship Id="rId7" Type="http://schemas.openxmlformats.org/officeDocument/2006/relationships/image" Target="../media/image19.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hyperlink" Target="https://app.gonoodle.com/activities/what-makes-you-beautiful?s=Channel&amp;t=Zumba%20Kids&amp;sid=2&amp;cs=zumba-kids" TargetMode="External"/><Relationship Id="rId4" Type="http://schemas.openxmlformats.org/officeDocument/2006/relationships/image" Target="../media/image1.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hyperlink" Target="https://www.youtube.com/watch?v=S9VjeIWLnEg" TargetMode="External"/><Relationship Id="rId4" Type="http://schemas.openxmlformats.org/officeDocument/2006/relationships/hyperlink" Target="https://www.youtube.com/watch?v=S9VjeIWLnEg" TargetMode="External"/><Relationship Id="rId5" Type="http://schemas.openxmlformats.org/officeDocument/2006/relationships/hyperlink" Target="https://www.youtube.com/watch?v=S9VjeIWLnEg" TargetMode="External"/><Relationship Id="rId6" Type="http://schemas.openxmlformats.org/officeDocument/2006/relationships/image" Target="../media/image17.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11.png"/><Relationship Id="rId4" Type="http://schemas.openxmlformats.org/officeDocument/2006/relationships/image" Target="../media/image23.png"/><Relationship Id="rId5" Type="http://schemas.openxmlformats.org/officeDocument/2006/relationships/image" Target="../media/image8.png"/><Relationship Id="rId6" Type="http://schemas.openxmlformats.org/officeDocument/2006/relationships/image" Target="../media/image10.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2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4.xml"/><Relationship Id="rId3" Type="http://schemas.openxmlformats.org/officeDocument/2006/relationships/image" Target="../media/image20.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2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6.xml"/><Relationship Id="rId3" Type="http://schemas.openxmlformats.org/officeDocument/2006/relationships/hyperlink" Target="https://www.google.com/search?q=howto+wash+your+hands+kids&amp;rlz=1C1GCEU_en-GBGB821GB821&amp;oq=howto+wash+your+hands+kids&amp;aqs=chrome..69i57j0.8211j0j7&amp;sourceid=chrome&amp;ie=UTF-8#kpvalbx=_UKnDXvGpLc76gAbql4OADA100"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16.png"/><Relationship Id="rId4" Type="http://schemas.openxmlformats.org/officeDocument/2006/relationships/image" Target="../media/image18.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hyperlink" Target="https://app.gonoodle.com/activities/happy?s=Channel&amp;t=Zumba%20Kids&amp;sid=2&amp;cs=zumba-kids" TargetMode="External"/><Relationship Id="rId4" Type="http://schemas.openxmlformats.org/officeDocument/2006/relationships/image" Target="../media/image1.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21.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hyperlink" Target="https://www.youtube.com/watch?v=YBGsoimPXZg" TargetMode="External"/><Relationship Id="rId4" Type="http://schemas.openxmlformats.org/officeDocument/2006/relationships/hyperlink" Target="https://www.youtube.com/watch?v=YBGsoimPXZg" TargetMode="External"/><Relationship Id="rId5" Type="http://schemas.openxmlformats.org/officeDocument/2006/relationships/hyperlink" Target="https://www.youtube.com/watch?v=YBGsoimPXZg" TargetMode="External"/><Relationship Id="rId6" Type="http://schemas.openxmlformats.org/officeDocument/2006/relationships/image" Target="../media/image21.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24.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3.xml"/><Relationship Id="rId3" Type="http://schemas.openxmlformats.org/officeDocument/2006/relationships/image" Target="../media/image26.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4.xml"/><Relationship Id="rId3" Type="http://schemas.openxmlformats.org/officeDocument/2006/relationships/image" Target="../media/image32.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5.xml"/><Relationship Id="rId3" Type="http://schemas.openxmlformats.org/officeDocument/2006/relationships/image" Target="../media/image25.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 Id="rId3" Type="http://schemas.openxmlformats.org/officeDocument/2006/relationships/hyperlink" Target="https://app.gonoodle.com/activities/beat-go-pop?s=Channel&amp;t=Zumba%20Kids&amp;sid=2&amp;cs=zumba-kids" TargetMode="External"/><Relationship Id="rId4" Type="http://schemas.openxmlformats.org/officeDocument/2006/relationships/image" Target="../media/image1.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7.xml"/><Relationship Id="rId3" Type="http://schemas.openxmlformats.org/officeDocument/2006/relationships/image" Target="../media/image28.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28.xml"/><Relationship Id="rId3" Type="http://schemas.openxmlformats.org/officeDocument/2006/relationships/image" Target="../media/image35.png"/><Relationship Id="rId4" Type="http://schemas.openxmlformats.org/officeDocument/2006/relationships/image" Target="../media/image40.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0.xml"/><Relationship Id="rId3" Type="http://schemas.openxmlformats.org/officeDocument/2006/relationships/image" Target="../media/image36.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1.xml"/><Relationship Id="rId3" Type="http://schemas.openxmlformats.org/officeDocument/2006/relationships/image" Target="../media/image29.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2.xml"/><Relationship Id="rId3" Type="http://schemas.openxmlformats.org/officeDocument/2006/relationships/image" Target="../media/image27.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33.xml"/><Relationship Id="rId3" Type="http://schemas.openxmlformats.org/officeDocument/2006/relationships/image" Target="../media/image33.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34.xml"/><Relationship Id="rId3" Type="http://schemas.openxmlformats.org/officeDocument/2006/relationships/image" Target="../media/image34.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31.png"/><Relationship Id="rId4" Type="http://schemas.openxmlformats.org/officeDocument/2006/relationships/image" Target="../media/image37.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6.xml"/><Relationship Id="rId3" Type="http://schemas.openxmlformats.org/officeDocument/2006/relationships/hyperlink" Target="https://app.gonoodle.com/activities/good-energy-flow?s=Discover&amp;t=Wo5/18/20-FP-4A-Featured%20on%20GoNoodle%20TUESDAY&amp;sid=1774&amp;x=4&amp;y=1&amp;mft=simple%20row" TargetMode="External"/><Relationship Id="rId4" Type="http://schemas.openxmlformats.org/officeDocument/2006/relationships/image" Target="../media/image1.jp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hyperlink" Target="https://www.youtube.com/watch?v=nbY_aP-alkw" TargetMode="External"/><Relationship Id="rId4" Type="http://schemas.openxmlformats.org/officeDocument/2006/relationships/image" Target="../media/image30.jp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 Id="rId3" Type="http://schemas.openxmlformats.org/officeDocument/2006/relationships/image" Target="../media/image38.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 Id="rId3" Type="http://schemas.openxmlformats.org/officeDocument/2006/relationships/image" Target="../media/image39.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 Id="rId3" Type="http://schemas.openxmlformats.org/officeDocument/2006/relationships/image" Target="../media/image42.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 Id="rId3" Type="http://schemas.openxmlformats.org/officeDocument/2006/relationships/image" Target="../media/image41.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 Id="rId3" Type="http://schemas.openxmlformats.org/officeDocument/2006/relationships/image" Target="../media/image46.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 Id="rId3" Type="http://schemas.openxmlformats.org/officeDocument/2006/relationships/image" Target="../media/image43.png"/><Relationship Id="rId4" Type="http://schemas.openxmlformats.org/officeDocument/2006/relationships/image" Target="../media/image45.png"/><Relationship Id="rId5" Type="http://schemas.openxmlformats.org/officeDocument/2006/relationships/image" Target="../media/image44.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21" name="Shape 121"/>
        <p:cNvGrpSpPr/>
        <p:nvPr/>
      </p:nvGrpSpPr>
      <p:grpSpPr>
        <a:xfrm>
          <a:off x="0" y="0"/>
          <a:ext cx="0" cy="0"/>
          <a:chOff x="0" y="0"/>
          <a:chExt cx="0" cy="0"/>
        </a:xfrm>
      </p:grpSpPr>
      <p:sp>
        <p:nvSpPr>
          <p:cNvPr id="122" name="Google Shape;122;p26"/>
          <p:cNvSpPr txBox="1"/>
          <p:nvPr>
            <p:ph type="ctrTitle"/>
          </p:nvPr>
        </p:nvSpPr>
        <p:spPr>
          <a:xfrm>
            <a:off x="1380296" y="757153"/>
            <a:ext cx="9144000" cy="2387700"/>
          </a:xfrm>
          <a:prstGeom prst="rect">
            <a:avLst/>
          </a:prstGeom>
          <a:noFill/>
          <a:ln>
            <a:noFill/>
          </a:ln>
        </p:spPr>
        <p:txBody>
          <a:bodyPr anchorCtr="0" anchor="b" bIns="45700" lIns="91425" spcFirstLastPara="1" rIns="91425" wrap="square" tIns="45700">
            <a:noAutofit/>
          </a:bodyPr>
          <a:lstStyle/>
          <a:p>
            <a:pPr indent="0" lvl="0" marL="0" rtl="0" algn="ctr">
              <a:lnSpc>
                <a:spcPct val="90000"/>
              </a:lnSpc>
              <a:spcBef>
                <a:spcPts val="0"/>
              </a:spcBef>
              <a:spcAft>
                <a:spcPts val="0"/>
              </a:spcAft>
              <a:buClr>
                <a:schemeClr val="dk1"/>
              </a:buClr>
              <a:buSzPts val="13800"/>
              <a:buFont typeface="Comic Sans MS"/>
              <a:buNone/>
            </a:pPr>
            <a:r>
              <a:rPr lang="en-GB" sz="13800">
                <a:latin typeface="Comic Sans MS"/>
                <a:ea typeface="Comic Sans MS"/>
                <a:cs typeface="Comic Sans MS"/>
                <a:sym typeface="Comic Sans MS"/>
              </a:rPr>
              <a:t>Exercise 1</a:t>
            </a:r>
            <a:endParaRPr sz="13800">
              <a:latin typeface="Comic Sans MS"/>
              <a:ea typeface="Comic Sans MS"/>
              <a:cs typeface="Comic Sans MS"/>
              <a:sym typeface="Comic Sans MS"/>
            </a:endParaRPr>
          </a:p>
        </p:txBody>
      </p:sp>
      <p:sp>
        <p:nvSpPr>
          <p:cNvPr id="123" name="Google Shape;123;p26"/>
          <p:cNvSpPr txBox="1"/>
          <p:nvPr>
            <p:ph idx="1" type="subTitle"/>
          </p:nvPr>
        </p:nvSpPr>
        <p:spPr>
          <a:xfrm>
            <a:off x="1380308" y="3144838"/>
            <a:ext cx="9144000" cy="1655762"/>
          </a:xfrm>
          <a:prstGeom prst="rect">
            <a:avLst/>
          </a:prstGeom>
          <a:noFill/>
          <a:ln>
            <a:noFill/>
          </a:ln>
        </p:spPr>
        <p:txBody>
          <a:bodyPr anchorCtr="0" anchor="t" bIns="45700" lIns="91425" spcFirstLastPara="1" rIns="91425" wrap="square" tIns="45700">
            <a:noAutofit/>
          </a:bodyPr>
          <a:lstStyle/>
          <a:p>
            <a:pPr indent="0" lvl="0" marL="0" rtl="0" algn="ctr">
              <a:lnSpc>
                <a:spcPct val="90000"/>
              </a:lnSpc>
              <a:spcBef>
                <a:spcPts val="0"/>
              </a:spcBef>
              <a:spcAft>
                <a:spcPts val="0"/>
              </a:spcAft>
              <a:buClr>
                <a:schemeClr val="dk1"/>
              </a:buClr>
              <a:buSzPts val="2400"/>
              <a:buNone/>
            </a:pPr>
            <a:r>
              <a:rPr lang="en-GB" u="sng">
                <a:solidFill>
                  <a:schemeClr val="hlink"/>
                </a:solidFill>
                <a:hlinkClick r:id="rId3"/>
              </a:rPr>
              <a:t>https://app.gonoodle.com/activities/boom-chicka-boom?s=Channel&amp;t=Moose%20Tube&amp;sid=18&amp;cs=moose-tube</a:t>
            </a:r>
            <a:endParaRPr/>
          </a:p>
        </p:txBody>
      </p:sp>
      <p:pic>
        <p:nvPicPr>
          <p:cNvPr descr="Animated Exercise Png &amp; Free Animated Exercise.png Transparent ..." id="124" name="Google Shape;124;p26"/>
          <p:cNvPicPr preferRelativeResize="0"/>
          <p:nvPr/>
        </p:nvPicPr>
        <p:blipFill rotWithShape="1">
          <a:blip r:embed="rId4">
            <a:alphaModFix/>
          </a:blip>
          <a:srcRect b="0" l="0" r="0" t="0"/>
          <a:stretch/>
        </p:blipFill>
        <p:spPr>
          <a:xfrm>
            <a:off x="4598125" y="4417379"/>
            <a:ext cx="2283732" cy="2283732"/>
          </a:xfrm>
          <a:prstGeom prst="rect">
            <a:avLst/>
          </a:prstGeom>
          <a:noFill/>
          <a:ln>
            <a:noFill/>
          </a:ln>
        </p:spPr>
      </p:pic>
      <p:sp>
        <p:nvSpPr>
          <p:cNvPr id="125" name="Google Shape;125;p26"/>
          <p:cNvSpPr txBox="1"/>
          <p:nvPr/>
        </p:nvSpPr>
        <p:spPr>
          <a:xfrm>
            <a:off x="3654800" y="197150"/>
            <a:ext cx="4754400" cy="785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900">
                <a:solidFill>
                  <a:srgbClr val="FF0000"/>
                </a:solidFill>
                <a:latin typeface="Comic Sans MS"/>
                <a:ea typeface="Comic Sans MS"/>
                <a:cs typeface="Comic Sans MS"/>
                <a:sym typeface="Comic Sans MS"/>
              </a:rPr>
              <a:t>Let’s begin by doing some </a:t>
            </a:r>
            <a:r>
              <a:rPr lang="en-GB" sz="1900">
                <a:solidFill>
                  <a:srgbClr val="FF0000"/>
                </a:solidFill>
                <a:latin typeface="Comic Sans MS"/>
                <a:ea typeface="Comic Sans MS"/>
                <a:cs typeface="Comic Sans MS"/>
                <a:sym typeface="Comic Sans MS"/>
              </a:rPr>
              <a:t>exercise</a:t>
            </a:r>
            <a:r>
              <a:rPr lang="en-GB" sz="1900">
                <a:solidFill>
                  <a:srgbClr val="FF0000"/>
                </a:solidFill>
                <a:latin typeface="Comic Sans MS"/>
                <a:ea typeface="Comic Sans MS"/>
                <a:cs typeface="Comic Sans MS"/>
                <a:sym typeface="Comic Sans MS"/>
              </a:rPr>
              <a:t> ...</a:t>
            </a:r>
            <a:endParaRPr sz="1900">
              <a:solidFill>
                <a:srgbClr val="FF0000"/>
              </a:solidFill>
              <a:latin typeface="Comic Sans MS"/>
              <a:ea typeface="Comic Sans MS"/>
              <a:cs typeface="Comic Sans MS"/>
              <a:sym typeface="Comic Sans MS"/>
            </a:endParaRPr>
          </a:p>
        </p:txBody>
      </p:sp>
      <p:sp>
        <p:nvSpPr>
          <p:cNvPr id="126" name="Google Shape;126;p26"/>
          <p:cNvSpPr txBox="1"/>
          <p:nvPr/>
        </p:nvSpPr>
        <p:spPr>
          <a:xfrm>
            <a:off x="261025" y="197150"/>
            <a:ext cx="2455800" cy="785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3000">
                <a:solidFill>
                  <a:srgbClr val="FF0000"/>
                </a:solidFill>
                <a:latin typeface="Comic Sans MS"/>
                <a:ea typeface="Comic Sans MS"/>
                <a:cs typeface="Comic Sans MS"/>
                <a:sym typeface="Comic Sans MS"/>
              </a:rPr>
              <a:t>Monday</a:t>
            </a:r>
            <a:endParaRPr b="1" sz="3000">
              <a:solidFill>
                <a:srgbClr val="FF0000"/>
              </a:solidFill>
              <a:latin typeface="Comic Sans MS"/>
              <a:ea typeface="Comic Sans MS"/>
              <a:cs typeface="Comic Sans MS"/>
              <a:sym typeface="Comic Sans MS"/>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0" name="Shape 130"/>
        <p:cNvGrpSpPr/>
        <p:nvPr/>
      </p:nvGrpSpPr>
      <p:grpSpPr>
        <a:xfrm>
          <a:off x="0" y="0"/>
          <a:ext cx="0" cy="0"/>
          <a:chOff x="0" y="0"/>
          <a:chExt cx="0" cy="0"/>
        </a:xfrm>
      </p:grpSpPr>
      <p:sp>
        <p:nvSpPr>
          <p:cNvPr id="131" name="Google Shape;131;p27"/>
          <p:cNvSpPr txBox="1"/>
          <p:nvPr>
            <p:ph type="title"/>
          </p:nvPr>
        </p:nvSpPr>
        <p:spPr>
          <a:xfrm>
            <a:off x="838200" y="652508"/>
            <a:ext cx="10515600" cy="1325563"/>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5400"/>
              <a:buFont typeface="Comic Sans MS"/>
              <a:buNone/>
            </a:pPr>
            <a:r>
              <a:rPr lang="en-GB" sz="5400">
                <a:latin typeface="Comic Sans MS"/>
                <a:ea typeface="Comic Sans MS"/>
                <a:cs typeface="Comic Sans MS"/>
                <a:sym typeface="Comic Sans MS"/>
              </a:rPr>
              <a:t>Lesson 1</a:t>
            </a:r>
            <a:br>
              <a:rPr lang="en-GB" sz="5400">
                <a:latin typeface="Comic Sans MS"/>
                <a:ea typeface="Comic Sans MS"/>
                <a:cs typeface="Comic Sans MS"/>
                <a:sym typeface="Comic Sans MS"/>
              </a:rPr>
            </a:br>
            <a:br>
              <a:rPr lang="en-GB" sz="5400">
                <a:latin typeface="Comic Sans MS"/>
                <a:ea typeface="Comic Sans MS"/>
                <a:cs typeface="Comic Sans MS"/>
                <a:sym typeface="Comic Sans MS"/>
              </a:rPr>
            </a:br>
            <a:r>
              <a:rPr lang="en-GB" sz="5400">
                <a:latin typeface="Comic Sans MS"/>
                <a:ea typeface="Comic Sans MS"/>
                <a:cs typeface="Comic Sans MS"/>
                <a:sym typeface="Comic Sans MS"/>
              </a:rPr>
              <a:t>Germs, germs, germs!</a:t>
            </a:r>
            <a:endParaRPr sz="5400">
              <a:latin typeface="Comic Sans MS"/>
              <a:ea typeface="Comic Sans MS"/>
              <a:cs typeface="Comic Sans MS"/>
              <a:sym typeface="Comic Sans MS"/>
            </a:endParaRPr>
          </a:p>
        </p:txBody>
      </p:sp>
      <p:sp>
        <p:nvSpPr>
          <p:cNvPr id="132" name="Google Shape;132;p27"/>
          <p:cNvSpPr txBox="1"/>
          <p:nvPr>
            <p:ph idx="1" type="body"/>
          </p:nvPr>
        </p:nvSpPr>
        <p:spPr>
          <a:xfrm>
            <a:off x="922350" y="970125"/>
            <a:ext cx="10515600" cy="2417100"/>
          </a:xfrm>
          <a:prstGeom prst="rect">
            <a:avLst/>
          </a:prstGeom>
          <a:noFill/>
          <a:ln>
            <a:noFill/>
          </a:ln>
        </p:spPr>
        <p:txBody>
          <a:bodyPr anchorCtr="0" anchor="t" bIns="45700" lIns="91425" spcFirstLastPara="1" rIns="91425" wrap="square" tIns="45700">
            <a:noAutofit/>
          </a:bodyPr>
          <a:lstStyle/>
          <a:p>
            <a:pPr indent="-50800" lvl="0" marL="228600" rtl="0" algn="l">
              <a:lnSpc>
                <a:spcPct val="90000"/>
              </a:lnSpc>
              <a:spcBef>
                <a:spcPts val="0"/>
              </a:spcBef>
              <a:spcAft>
                <a:spcPts val="0"/>
              </a:spcAft>
              <a:buClr>
                <a:schemeClr val="dk1"/>
              </a:buClr>
              <a:buSzPts val="2800"/>
              <a:buNone/>
            </a:pPr>
            <a:r>
              <a:t/>
            </a:r>
            <a:endParaRPr u="sng">
              <a:solidFill>
                <a:schemeClr val="hlink"/>
              </a:solidFill>
              <a:hlinkClick r:id="rId3"/>
            </a:endParaRPr>
          </a:p>
          <a:p>
            <a:pPr indent="-50800" lvl="0" marL="228600" rtl="0" algn="l">
              <a:lnSpc>
                <a:spcPct val="90000"/>
              </a:lnSpc>
              <a:spcBef>
                <a:spcPts val="1000"/>
              </a:spcBef>
              <a:spcAft>
                <a:spcPts val="0"/>
              </a:spcAft>
              <a:buClr>
                <a:schemeClr val="dk1"/>
              </a:buClr>
              <a:buSzPts val="2800"/>
              <a:buNone/>
            </a:pPr>
            <a:r>
              <a:t/>
            </a:r>
            <a:endParaRPr u="sng">
              <a:solidFill>
                <a:schemeClr val="hlink"/>
              </a:solidFill>
              <a:hlinkClick r:id="rId4"/>
            </a:endParaRPr>
          </a:p>
          <a:p>
            <a:pPr indent="-50800" lvl="0" marL="228600" rtl="0" algn="ctr">
              <a:lnSpc>
                <a:spcPct val="90000"/>
              </a:lnSpc>
              <a:spcBef>
                <a:spcPts val="1000"/>
              </a:spcBef>
              <a:spcAft>
                <a:spcPts val="0"/>
              </a:spcAft>
              <a:buClr>
                <a:schemeClr val="dk1"/>
              </a:buClr>
              <a:buSzPts val="2800"/>
              <a:buNone/>
            </a:pPr>
            <a:r>
              <a:t/>
            </a:r>
            <a:endParaRPr u="sng">
              <a:solidFill>
                <a:schemeClr val="hlink"/>
              </a:solidFill>
              <a:hlinkClick r:id="rId5"/>
            </a:endParaRPr>
          </a:p>
          <a:p>
            <a:pPr indent="0" lvl="0" marL="0" rtl="0" algn="ctr">
              <a:lnSpc>
                <a:spcPct val="90000"/>
              </a:lnSpc>
              <a:spcBef>
                <a:spcPts val="1000"/>
              </a:spcBef>
              <a:spcAft>
                <a:spcPts val="0"/>
              </a:spcAft>
              <a:buClr>
                <a:schemeClr val="dk1"/>
              </a:buClr>
              <a:buSzPts val="2800"/>
              <a:buNone/>
            </a:pPr>
            <a:r>
              <a:t/>
            </a:r>
            <a:endParaRPr/>
          </a:p>
        </p:txBody>
      </p:sp>
      <p:sp>
        <p:nvSpPr>
          <p:cNvPr id="133" name="Google Shape;133;p27"/>
          <p:cNvSpPr txBox="1"/>
          <p:nvPr/>
        </p:nvSpPr>
        <p:spPr>
          <a:xfrm>
            <a:off x="922350" y="3387225"/>
            <a:ext cx="10515600" cy="2916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900">
                <a:solidFill>
                  <a:srgbClr val="FF0000"/>
                </a:solidFill>
                <a:latin typeface="Comic Sans MS"/>
                <a:ea typeface="Comic Sans MS"/>
                <a:cs typeface="Comic Sans MS"/>
                <a:sym typeface="Comic Sans MS"/>
              </a:rPr>
              <a:t>We have always educated the children about the need for personal hygiene and ensuring we prevent the spread of germs where possible. </a:t>
            </a:r>
            <a:endParaRPr sz="1900">
              <a:solidFill>
                <a:srgbClr val="FF0000"/>
              </a:solidFill>
              <a:latin typeface="Comic Sans MS"/>
              <a:ea typeface="Comic Sans MS"/>
              <a:cs typeface="Comic Sans MS"/>
              <a:sym typeface="Comic Sans MS"/>
            </a:endParaRPr>
          </a:p>
          <a:p>
            <a:pPr indent="0" lvl="0" marL="0" rtl="0" algn="l">
              <a:spcBef>
                <a:spcPts val="0"/>
              </a:spcBef>
              <a:spcAft>
                <a:spcPts val="0"/>
              </a:spcAft>
              <a:buNone/>
            </a:pPr>
            <a:r>
              <a:rPr lang="en-GB" sz="1900">
                <a:solidFill>
                  <a:srgbClr val="FF0000"/>
                </a:solidFill>
                <a:latin typeface="Comic Sans MS"/>
                <a:ea typeface="Comic Sans MS"/>
                <a:cs typeface="Comic Sans MS"/>
                <a:sym typeface="Comic Sans MS"/>
              </a:rPr>
              <a:t>Now is more important than ever to teach our children about germs and how they are spread. </a:t>
            </a:r>
            <a:endParaRPr sz="1900">
              <a:solidFill>
                <a:srgbClr val="FF0000"/>
              </a:solidFill>
              <a:latin typeface="Comic Sans MS"/>
              <a:ea typeface="Comic Sans MS"/>
              <a:cs typeface="Comic Sans MS"/>
              <a:sym typeface="Comic Sans MS"/>
            </a:endParaRPr>
          </a:p>
          <a:p>
            <a:pPr indent="0" lvl="0" marL="0" rtl="0" algn="l">
              <a:spcBef>
                <a:spcPts val="0"/>
              </a:spcBef>
              <a:spcAft>
                <a:spcPts val="0"/>
              </a:spcAft>
              <a:buNone/>
            </a:pPr>
            <a:r>
              <a:t/>
            </a:r>
            <a:endParaRPr sz="1900">
              <a:solidFill>
                <a:srgbClr val="FF0000"/>
              </a:solidFill>
              <a:latin typeface="Comic Sans MS"/>
              <a:ea typeface="Comic Sans MS"/>
              <a:cs typeface="Comic Sans MS"/>
              <a:sym typeface="Comic Sans MS"/>
            </a:endParaRPr>
          </a:p>
          <a:p>
            <a:pPr indent="0" lvl="0" marL="0" rtl="0" algn="l">
              <a:spcBef>
                <a:spcPts val="0"/>
              </a:spcBef>
              <a:spcAft>
                <a:spcPts val="0"/>
              </a:spcAft>
              <a:buNone/>
            </a:pPr>
            <a:r>
              <a:rPr lang="en-GB" sz="1900">
                <a:solidFill>
                  <a:srgbClr val="FF0000"/>
                </a:solidFill>
                <a:latin typeface="Comic Sans MS"/>
                <a:ea typeface="Comic Sans MS"/>
                <a:cs typeface="Comic Sans MS"/>
                <a:sym typeface="Comic Sans MS"/>
              </a:rPr>
              <a:t>Watch the youtube clip below and discuss this with your child at home. </a:t>
            </a:r>
            <a:endParaRPr sz="1900">
              <a:solidFill>
                <a:srgbClr val="FF0000"/>
              </a:solidFill>
              <a:latin typeface="Comic Sans MS"/>
              <a:ea typeface="Comic Sans MS"/>
              <a:cs typeface="Comic Sans MS"/>
              <a:sym typeface="Comic Sans MS"/>
            </a:endParaRPr>
          </a:p>
          <a:p>
            <a:pPr indent="0" lvl="0" marL="0" rtl="0" algn="l">
              <a:spcBef>
                <a:spcPts val="0"/>
              </a:spcBef>
              <a:spcAft>
                <a:spcPts val="0"/>
              </a:spcAft>
              <a:buNone/>
            </a:pPr>
            <a:r>
              <a:t/>
            </a:r>
            <a:endParaRPr sz="1900">
              <a:solidFill>
                <a:srgbClr val="FF0000"/>
              </a:solidFill>
              <a:latin typeface="Comic Sans MS"/>
              <a:ea typeface="Comic Sans MS"/>
              <a:cs typeface="Comic Sans MS"/>
              <a:sym typeface="Comic Sans MS"/>
            </a:endParaRPr>
          </a:p>
        </p:txBody>
      </p:sp>
      <p:sp>
        <p:nvSpPr>
          <p:cNvPr id="134" name="Google Shape;134;p27"/>
          <p:cNvSpPr txBox="1"/>
          <p:nvPr/>
        </p:nvSpPr>
        <p:spPr>
          <a:xfrm>
            <a:off x="485850" y="5257325"/>
            <a:ext cx="11108100" cy="1131000"/>
          </a:xfrm>
          <a:prstGeom prst="rect">
            <a:avLst/>
          </a:prstGeom>
          <a:noFill/>
          <a:ln>
            <a:noFill/>
          </a:ln>
        </p:spPr>
        <p:txBody>
          <a:bodyPr anchorCtr="0" anchor="t" bIns="91425" lIns="91425" spcFirstLastPara="1" rIns="91425" wrap="square" tIns="91425">
            <a:noAutofit/>
          </a:bodyPr>
          <a:lstStyle/>
          <a:p>
            <a:pPr indent="-50800" lvl="0" marL="228600" rtl="0" algn="ctr">
              <a:lnSpc>
                <a:spcPct val="90000"/>
              </a:lnSpc>
              <a:spcBef>
                <a:spcPts val="1000"/>
              </a:spcBef>
              <a:spcAft>
                <a:spcPts val="0"/>
              </a:spcAft>
              <a:buNone/>
            </a:pPr>
            <a:r>
              <a:t/>
            </a:r>
            <a:endParaRPr sz="2800" u="sng">
              <a:solidFill>
                <a:schemeClr val="hlink"/>
              </a:solidFill>
              <a:latin typeface="Calibri"/>
              <a:ea typeface="Calibri"/>
              <a:cs typeface="Calibri"/>
              <a:sym typeface="Calibri"/>
              <a:hlinkClick r:id="rId6"/>
            </a:endParaRPr>
          </a:p>
          <a:p>
            <a:pPr indent="0" lvl="0" marL="0" rtl="0" algn="ctr">
              <a:lnSpc>
                <a:spcPct val="90000"/>
              </a:lnSpc>
              <a:spcBef>
                <a:spcPts val="1000"/>
              </a:spcBef>
              <a:spcAft>
                <a:spcPts val="0"/>
              </a:spcAft>
              <a:buNone/>
            </a:pPr>
            <a:r>
              <a:rPr lang="en-GB" sz="2800" u="sng">
                <a:solidFill>
                  <a:schemeClr val="hlink"/>
                </a:solidFill>
                <a:latin typeface="Calibri"/>
                <a:ea typeface="Calibri"/>
                <a:cs typeface="Calibri"/>
                <a:sym typeface="Calibri"/>
                <a:hlinkClick r:id="rId7"/>
              </a:rPr>
              <a:t>https://www.youtube.com/watch?v=Bqozl-9WYgM</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8" name="Shape 138"/>
        <p:cNvGrpSpPr/>
        <p:nvPr/>
      </p:nvGrpSpPr>
      <p:grpSpPr>
        <a:xfrm>
          <a:off x="0" y="0"/>
          <a:ext cx="0" cy="0"/>
          <a:chOff x="0" y="0"/>
          <a:chExt cx="0" cy="0"/>
        </a:xfrm>
      </p:grpSpPr>
      <p:sp>
        <p:nvSpPr>
          <p:cNvPr id="139" name="Google Shape;139;p28"/>
          <p:cNvSpPr txBox="1"/>
          <p:nvPr>
            <p:ph type="title"/>
          </p:nvPr>
        </p:nvSpPr>
        <p:spPr>
          <a:xfrm>
            <a:off x="609598" y="478895"/>
            <a:ext cx="10960100" cy="994306"/>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5400"/>
              <a:buFont typeface="Comic Sans MS"/>
              <a:buNone/>
            </a:pPr>
            <a:r>
              <a:rPr lang="en-GB" sz="5400">
                <a:latin typeface="Comic Sans MS"/>
                <a:ea typeface="Comic Sans MS"/>
                <a:cs typeface="Comic Sans MS"/>
                <a:sym typeface="Comic Sans MS"/>
              </a:rPr>
              <a:t>What Are Germs?</a:t>
            </a:r>
            <a:endParaRPr/>
          </a:p>
        </p:txBody>
      </p:sp>
      <p:pic>
        <p:nvPicPr>
          <p:cNvPr id="140" name="Google Shape;140;p28"/>
          <p:cNvPicPr preferRelativeResize="0"/>
          <p:nvPr/>
        </p:nvPicPr>
        <p:blipFill rotWithShape="1">
          <a:blip r:embed="rId3">
            <a:alphaModFix/>
          </a:blip>
          <a:srcRect b="0" l="0" r="0" t="0"/>
          <a:stretch/>
        </p:blipFill>
        <p:spPr>
          <a:xfrm>
            <a:off x="8572221" y="2380826"/>
            <a:ext cx="2672540" cy="3720123"/>
          </a:xfrm>
          <a:prstGeom prst="rect">
            <a:avLst/>
          </a:prstGeom>
          <a:noFill/>
          <a:ln>
            <a:noFill/>
          </a:ln>
        </p:spPr>
      </p:pic>
      <p:sp>
        <p:nvSpPr>
          <p:cNvPr id="141" name="Google Shape;141;p28"/>
          <p:cNvSpPr/>
          <p:nvPr/>
        </p:nvSpPr>
        <p:spPr>
          <a:xfrm>
            <a:off x="744583" y="1386520"/>
            <a:ext cx="10398034" cy="845389"/>
          </a:xfrm>
          <a:prstGeom prst="roundRect">
            <a:avLst>
              <a:gd fmla="val 16667" name="adj"/>
            </a:avLst>
          </a:prstGeom>
          <a:solidFill>
            <a:srgbClr val="4EB1E3"/>
          </a:solidFill>
          <a:ln>
            <a:noFill/>
          </a:ln>
        </p:spPr>
        <p:txBody>
          <a:bodyPr anchorCtr="0" anchor="ctr" bIns="45700" lIns="91425" spcFirstLastPara="1" rIns="91425" wrap="square" tIns="45700">
            <a:noAutofit/>
          </a:bodyPr>
          <a:lstStyle/>
          <a:p>
            <a:pPr indent="0" lvl="0" marL="0" marR="0" rtl="0" algn="l">
              <a:spcBef>
                <a:spcPts val="0"/>
              </a:spcBef>
              <a:spcAft>
                <a:spcPts val="0"/>
              </a:spcAft>
              <a:buClr>
                <a:schemeClr val="lt1"/>
              </a:buClr>
              <a:buSzPts val="2400"/>
              <a:buFont typeface="Arial"/>
              <a:buNone/>
            </a:pPr>
            <a:r>
              <a:rPr b="0" i="0" lang="en-GB" sz="2400" u="none" cap="none" strike="noStrike">
                <a:solidFill>
                  <a:schemeClr val="lt1"/>
                </a:solidFill>
                <a:latin typeface="Comic Sans MS"/>
                <a:ea typeface="Comic Sans MS"/>
                <a:cs typeface="Comic Sans MS"/>
                <a:sym typeface="Comic Sans MS"/>
              </a:rPr>
              <a:t>Washing your hands helps to remove germs. Germs are very, very tiny – they are so small we cannot see them. </a:t>
            </a:r>
            <a:endParaRPr/>
          </a:p>
        </p:txBody>
      </p:sp>
      <p:sp>
        <p:nvSpPr>
          <p:cNvPr id="142" name="Google Shape;142;p28"/>
          <p:cNvSpPr/>
          <p:nvPr/>
        </p:nvSpPr>
        <p:spPr>
          <a:xfrm>
            <a:off x="862149" y="2346321"/>
            <a:ext cx="5518524" cy="1570008"/>
          </a:xfrm>
          <a:prstGeom prst="roundRect">
            <a:avLst>
              <a:gd fmla="val 16667" name="adj"/>
            </a:avLst>
          </a:prstGeom>
          <a:solidFill>
            <a:srgbClr val="0079C2"/>
          </a:solidFill>
          <a:ln>
            <a:noFill/>
          </a:ln>
        </p:spPr>
        <p:txBody>
          <a:bodyPr anchorCtr="0" anchor="ctr" bIns="45700" lIns="91425" spcFirstLastPara="1" rIns="91425" wrap="square" tIns="45700">
            <a:noAutofit/>
          </a:bodyPr>
          <a:lstStyle/>
          <a:p>
            <a:pPr indent="0" lvl="0" marL="0" marR="0" rtl="0" algn="l">
              <a:spcBef>
                <a:spcPts val="0"/>
              </a:spcBef>
              <a:spcAft>
                <a:spcPts val="0"/>
              </a:spcAft>
              <a:buClr>
                <a:schemeClr val="lt1"/>
              </a:buClr>
              <a:buSzPts val="2400"/>
              <a:buFont typeface="Arial"/>
              <a:buNone/>
            </a:pPr>
            <a:r>
              <a:rPr b="0" i="0" lang="en-GB" sz="2400" u="none" cap="none" strike="noStrike">
                <a:solidFill>
                  <a:schemeClr val="lt1"/>
                </a:solidFill>
                <a:latin typeface="Comic Sans MS"/>
                <a:ea typeface="Comic Sans MS"/>
                <a:cs typeface="Comic Sans MS"/>
                <a:sym typeface="Comic Sans MS"/>
              </a:rPr>
              <a:t>Some germs can make us poorly. Washing our hands stops the germs from spreading or getting inside our bodies and making us feel ill. </a:t>
            </a:r>
            <a:endParaRPr/>
          </a:p>
        </p:txBody>
      </p:sp>
      <p:pic>
        <p:nvPicPr>
          <p:cNvPr id="143" name="Google Shape;143;p28"/>
          <p:cNvPicPr preferRelativeResize="0"/>
          <p:nvPr/>
        </p:nvPicPr>
        <p:blipFill rotWithShape="1">
          <a:blip r:embed="rId4">
            <a:alphaModFix/>
          </a:blip>
          <a:srcRect b="0" l="0" r="0" t="0"/>
          <a:stretch/>
        </p:blipFill>
        <p:spPr>
          <a:xfrm>
            <a:off x="1426249" y="4141242"/>
            <a:ext cx="1884872" cy="1785668"/>
          </a:xfrm>
          <a:prstGeom prst="rect">
            <a:avLst/>
          </a:prstGeom>
          <a:noFill/>
          <a:ln>
            <a:noFill/>
          </a:ln>
        </p:spPr>
      </p:pic>
      <p:pic>
        <p:nvPicPr>
          <p:cNvPr id="144" name="Google Shape;144;p28"/>
          <p:cNvPicPr preferRelativeResize="0"/>
          <p:nvPr/>
        </p:nvPicPr>
        <p:blipFill rotWithShape="1">
          <a:blip r:embed="rId5">
            <a:alphaModFix/>
          </a:blip>
          <a:srcRect b="0" l="0" r="0" t="0"/>
          <a:stretch/>
        </p:blipFill>
        <p:spPr>
          <a:xfrm>
            <a:off x="6559458" y="2565002"/>
            <a:ext cx="1202214" cy="1842790"/>
          </a:xfrm>
          <a:prstGeom prst="rect">
            <a:avLst/>
          </a:prstGeom>
          <a:noFill/>
          <a:ln>
            <a:noFill/>
          </a:ln>
        </p:spPr>
      </p:pic>
      <p:pic>
        <p:nvPicPr>
          <p:cNvPr id="145" name="Google Shape;145;p28"/>
          <p:cNvPicPr preferRelativeResize="0"/>
          <p:nvPr/>
        </p:nvPicPr>
        <p:blipFill rotWithShape="1">
          <a:blip r:embed="rId6">
            <a:alphaModFix/>
          </a:blip>
          <a:srcRect b="7379" l="0" r="0" t="0"/>
          <a:stretch/>
        </p:blipFill>
        <p:spPr>
          <a:xfrm>
            <a:off x="4121670" y="4066257"/>
            <a:ext cx="2003776" cy="2363238"/>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41"/>
                                        </p:tgtEl>
                                        <p:attrNameLst>
                                          <p:attrName>style.visibility</p:attrName>
                                        </p:attrNameLst>
                                      </p:cBhvr>
                                      <p:to>
                                        <p:strVal val="visible"/>
                                      </p:to>
                                    </p:set>
                                    <p:animEffect filter="fade" transition="in">
                                      <p:cBhvr>
                                        <p:cTn dur="500"/>
                                        <p:tgtEl>
                                          <p:spTgt spid="141"/>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42"/>
                                        </p:tgtEl>
                                        <p:attrNameLst>
                                          <p:attrName>style.visibility</p:attrName>
                                        </p:attrNameLst>
                                      </p:cBhvr>
                                      <p:to>
                                        <p:strVal val="visible"/>
                                      </p:to>
                                    </p:set>
                                    <p:animEffect filter="fade" transition="in">
                                      <p:cBhvr>
                                        <p:cTn dur="500"/>
                                        <p:tgtEl>
                                          <p:spTgt spid="142"/>
                                        </p:tgtEl>
                                      </p:cBhvr>
                                    </p:animEffect>
                                  </p:childTnLst>
                                </p:cTn>
                              </p:par>
                              <p:par>
                                <p:cTn fill="hold" nodeType="withEffect" presetClass="entr" presetID="10" presetSubtype="0">
                                  <p:stCondLst>
                                    <p:cond delay="500"/>
                                  </p:stCondLst>
                                  <p:childTnLst>
                                    <p:set>
                                      <p:cBhvr>
                                        <p:cTn dur="1" fill="hold">
                                          <p:stCondLst>
                                            <p:cond delay="0"/>
                                          </p:stCondLst>
                                        </p:cTn>
                                        <p:tgtEl>
                                          <p:spTgt spid="145"/>
                                        </p:tgtEl>
                                        <p:attrNameLst>
                                          <p:attrName>style.visibility</p:attrName>
                                        </p:attrNameLst>
                                      </p:cBhvr>
                                      <p:to>
                                        <p:strVal val="visible"/>
                                      </p:to>
                                    </p:set>
                                    <p:animEffect filter="fade" transition="in">
                                      <p:cBhvr>
                                        <p:cTn dur="500"/>
                                        <p:tgtEl>
                                          <p:spTgt spid="14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49" name="Shape 149"/>
        <p:cNvGrpSpPr/>
        <p:nvPr/>
      </p:nvGrpSpPr>
      <p:grpSpPr>
        <a:xfrm>
          <a:off x="0" y="0"/>
          <a:ext cx="0" cy="0"/>
          <a:chOff x="0" y="0"/>
          <a:chExt cx="0" cy="0"/>
        </a:xfrm>
      </p:grpSpPr>
      <p:sp>
        <p:nvSpPr>
          <p:cNvPr id="150" name="Google Shape;150;p29"/>
          <p:cNvSpPr txBox="1"/>
          <p:nvPr>
            <p:ph type="title"/>
          </p:nvPr>
        </p:nvSpPr>
        <p:spPr>
          <a:xfrm>
            <a:off x="278674" y="2729503"/>
            <a:ext cx="11913326" cy="1325563"/>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7200"/>
              <a:buFont typeface="Comic Sans MS"/>
              <a:buNone/>
            </a:pPr>
            <a:r>
              <a:rPr lang="en-GB" sz="7200">
                <a:latin typeface="Comic Sans MS"/>
                <a:ea typeface="Comic Sans MS"/>
                <a:cs typeface="Comic Sans MS"/>
                <a:sym typeface="Comic Sans MS"/>
              </a:rPr>
              <a:t>Look at your hands. Can you see any germs?</a:t>
            </a:r>
            <a:br>
              <a:rPr lang="en-GB" sz="7200">
                <a:latin typeface="Comic Sans MS"/>
                <a:ea typeface="Comic Sans MS"/>
                <a:cs typeface="Comic Sans MS"/>
                <a:sym typeface="Comic Sans MS"/>
              </a:rPr>
            </a:br>
            <a:br>
              <a:rPr lang="en-GB" sz="7200">
                <a:latin typeface="Comic Sans MS"/>
                <a:ea typeface="Comic Sans MS"/>
                <a:cs typeface="Comic Sans MS"/>
                <a:sym typeface="Comic Sans MS"/>
              </a:rPr>
            </a:br>
            <a:r>
              <a:rPr lang="en-GB" sz="7200">
                <a:latin typeface="Comic Sans MS"/>
                <a:ea typeface="Comic Sans MS"/>
                <a:cs typeface="Comic Sans MS"/>
                <a:sym typeface="Comic Sans MS"/>
              </a:rPr>
              <a:t>Why/Why not?</a:t>
            </a:r>
            <a:br>
              <a:rPr lang="en-GB" sz="6000">
                <a:latin typeface="Comic Sans MS"/>
                <a:ea typeface="Comic Sans MS"/>
                <a:cs typeface="Comic Sans MS"/>
                <a:sym typeface="Comic Sans MS"/>
              </a:rPr>
            </a:br>
            <a:br>
              <a:rPr lang="en-GB" sz="6000">
                <a:latin typeface="Comic Sans MS"/>
                <a:ea typeface="Comic Sans MS"/>
                <a:cs typeface="Comic Sans MS"/>
                <a:sym typeface="Comic Sans MS"/>
              </a:rPr>
            </a:br>
            <a:br>
              <a:rPr lang="en-GB" sz="6000">
                <a:latin typeface="Comic Sans MS"/>
                <a:ea typeface="Comic Sans MS"/>
                <a:cs typeface="Comic Sans MS"/>
                <a:sym typeface="Comic Sans MS"/>
              </a:rPr>
            </a:br>
            <a:endParaRPr sz="6000">
              <a:latin typeface="Comic Sans MS"/>
              <a:ea typeface="Comic Sans MS"/>
              <a:cs typeface="Comic Sans MS"/>
              <a:sym typeface="Comic Sans MS"/>
            </a:endParaRPr>
          </a:p>
        </p:txBody>
      </p:sp>
      <p:pic>
        <p:nvPicPr>
          <p:cNvPr descr="Digital Microscope DM-111" id="151" name="Google Shape;151;p29"/>
          <p:cNvPicPr preferRelativeResize="0"/>
          <p:nvPr/>
        </p:nvPicPr>
        <p:blipFill rotWithShape="1">
          <a:blip r:embed="rId3">
            <a:alphaModFix/>
          </a:blip>
          <a:srcRect b="0" l="0" r="0" t="0"/>
          <a:stretch/>
        </p:blipFill>
        <p:spPr>
          <a:xfrm>
            <a:off x="9307058" y="4193177"/>
            <a:ext cx="2619330" cy="261933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55" name="Shape 155"/>
        <p:cNvGrpSpPr/>
        <p:nvPr/>
      </p:nvGrpSpPr>
      <p:grpSpPr>
        <a:xfrm>
          <a:off x="0" y="0"/>
          <a:ext cx="0" cy="0"/>
          <a:chOff x="0" y="0"/>
          <a:chExt cx="0" cy="0"/>
        </a:xfrm>
      </p:grpSpPr>
      <p:sp>
        <p:nvSpPr>
          <p:cNvPr id="156" name="Google Shape;156;p30"/>
          <p:cNvSpPr txBox="1"/>
          <p:nvPr>
            <p:ph type="title"/>
          </p:nvPr>
        </p:nvSpPr>
        <p:spPr>
          <a:xfrm>
            <a:off x="0" y="829863"/>
            <a:ext cx="11913326" cy="1325563"/>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4800"/>
              <a:buFont typeface="Comic Sans MS"/>
              <a:buNone/>
            </a:pPr>
            <a:r>
              <a:rPr lang="en-GB" sz="4800">
                <a:latin typeface="Comic Sans MS"/>
                <a:ea typeface="Comic Sans MS"/>
                <a:cs typeface="Comic Sans MS"/>
                <a:sym typeface="Comic Sans MS"/>
              </a:rPr>
              <a:t>What do you think germs look like?</a:t>
            </a:r>
            <a:br>
              <a:rPr lang="en-GB" sz="4800">
                <a:latin typeface="Comic Sans MS"/>
                <a:ea typeface="Comic Sans MS"/>
                <a:cs typeface="Comic Sans MS"/>
                <a:sym typeface="Comic Sans MS"/>
              </a:rPr>
            </a:br>
            <a:br>
              <a:rPr lang="en-GB" sz="4800">
                <a:latin typeface="Comic Sans MS"/>
                <a:ea typeface="Comic Sans MS"/>
                <a:cs typeface="Comic Sans MS"/>
                <a:sym typeface="Comic Sans MS"/>
              </a:rPr>
            </a:br>
            <a:r>
              <a:rPr lang="en-GB" sz="4800">
                <a:latin typeface="Comic Sans MS"/>
                <a:ea typeface="Comic Sans MS"/>
                <a:cs typeface="Comic Sans MS"/>
                <a:sym typeface="Comic Sans MS"/>
              </a:rPr>
              <a:t>Draw around your hand. Draw germs on your hand. </a:t>
            </a:r>
            <a:endParaRPr sz="4800">
              <a:latin typeface="Comic Sans MS"/>
              <a:ea typeface="Comic Sans MS"/>
              <a:cs typeface="Comic Sans MS"/>
              <a:sym typeface="Comic Sans MS"/>
            </a:endParaRPr>
          </a:p>
        </p:txBody>
      </p:sp>
      <p:pic>
        <p:nvPicPr>
          <p:cNvPr id="157" name="Google Shape;157;p30"/>
          <p:cNvPicPr preferRelativeResize="0"/>
          <p:nvPr/>
        </p:nvPicPr>
        <p:blipFill rotWithShape="1">
          <a:blip r:embed="rId3">
            <a:alphaModFix/>
          </a:blip>
          <a:srcRect b="0" l="0" r="0" t="0"/>
          <a:stretch/>
        </p:blipFill>
        <p:spPr>
          <a:xfrm>
            <a:off x="4332923" y="2967310"/>
            <a:ext cx="2900326" cy="3719241"/>
          </a:xfrm>
          <a:prstGeom prst="rect">
            <a:avLst/>
          </a:prstGeom>
          <a:noFill/>
          <a:ln>
            <a:noFill/>
          </a:ln>
        </p:spPr>
      </p:pic>
      <p:pic>
        <p:nvPicPr>
          <p:cNvPr id="158" name="Google Shape;158;p30"/>
          <p:cNvPicPr preferRelativeResize="0"/>
          <p:nvPr/>
        </p:nvPicPr>
        <p:blipFill rotWithShape="1">
          <a:blip r:embed="rId4">
            <a:alphaModFix/>
          </a:blip>
          <a:srcRect b="0" l="0" r="0" t="0"/>
          <a:stretch/>
        </p:blipFill>
        <p:spPr>
          <a:xfrm>
            <a:off x="274827" y="4472940"/>
            <a:ext cx="2438400" cy="2066925"/>
          </a:xfrm>
          <a:prstGeom prst="rect">
            <a:avLst/>
          </a:prstGeom>
          <a:noFill/>
          <a:ln>
            <a:noFill/>
          </a:ln>
        </p:spPr>
      </p:pic>
      <p:pic>
        <p:nvPicPr>
          <p:cNvPr id="159" name="Google Shape;159;p30"/>
          <p:cNvPicPr preferRelativeResize="0"/>
          <p:nvPr/>
        </p:nvPicPr>
        <p:blipFill rotWithShape="1">
          <a:blip r:embed="rId5">
            <a:alphaModFix/>
          </a:blip>
          <a:srcRect b="0" l="0" r="0" t="0"/>
          <a:stretch/>
        </p:blipFill>
        <p:spPr>
          <a:xfrm>
            <a:off x="9478772" y="4374289"/>
            <a:ext cx="2217001" cy="2312262"/>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63" name="Shape 163"/>
        <p:cNvGrpSpPr/>
        <p:nvPr/>
      </p:nvGrpSpPr>
      <p:grpSpPr>
        <a:xfrm>
          <a:off x="0" y="0"/>
          <a:ext cx="0" cy="0"/>
          <a:chOff x="0" y="0"/>
          <a:chExt cx="0" cy="0"/>
        </a:xfrm>
      </p:grpSpPr>
      <p:sp>
        <p:nvSpPr>
          <p:cNvPr id="164" name="Google Shape;164;p31"/>
          <p:cNvSpPr txBox="1"/>
          <p:nvPr>
            <p:ph type="title"/>
          </p:nvPr>
        </p:nvSpPr>
        <p:spPr>
          <a:xfrm>
            <a:off x="0" y="365125"/>
            <a:ext cx="12192000" cy="1325563"/>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7200"/>
              <a:buFont typeface="Comic Sans MS"/>
              <a:buNone/>
            </a:pPr>
            <a:r>
              <a:rPr lang="en-GB" sz="7200">
                <a:latin typeface="Comic Sans MS"/>
                <a:ea typeface="Comic Sans MS"/>
                <a:cs typeface="Comic Sans MS"/>
                <a:sym typeface="Comic Sans MS"/>
              </a:rPr>
              <a:t>Germs under a microscope</a:t>
            </a:r>
            <a:endParaRPr sz="7200">
              <a:latin typeface="Comic Sans MS"/>
              <a:ea typeface="Comic Sans MS"/>
              <a:cs typeface="Comic Sans MS"/>
              <a:sym typeface="Comic Sans MS"/>
            </a:endParaRPr>
          </a:p>
        </p:txBody>
      </p:sp>
      <p:sp>
        <p:nvSpPr>
          <p:cNvPr descr="ᐈ Germs under a microscope stock images, Royalty Free germs ..." id="165" name="Google Shape;165;p31"/>
          <p:cNvSpPr/>
          <p:nvPr/>
        </p:nvSpPr>
        <p:spPr>
          <a:xfrm>
            <a:off x="155575" y="-144463"/>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ᐈ Germs under a microscope stock images, Royalty Free germs ..." id="166" name="Google Shape;166;p31"/>
          <p:cNvSpPr/>
          <p:nvPr/>
        </p:nvSpPr>
        <p:spPr>
          <a:xfrm>
            <a:off x="307975" y="7937"/>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descr="ᐈ Germs under a microscope stock images, Royalty Free germs ..." id="167" name="Google Shape;167;p31"/>
          <p:cNvSpPr/>
          <p:nvPr/>
        </p:nvSpPr>
        <p:spPr>
          <a:xfrm>
            <a:off x="460375" y="160337"/>
            <a:ext cx="304800" cy="304801"/>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descr="Gross! Hand hygiene and other germy facts - Tri Living Well" id="168" name="Google Shape;168;p31"/>
          <p:cNvPicPr preferRelativeResize="0"/>
          <p:nvPr/>
        </p:nvPicPr>
        <p:blipFill rotWithShape="1">
          <a:blip r:embed="rId3">
            <a:alphaModFix/>
          </a:blip>
          <a:srcRect b="0" l="0" r="0" t="0"/>
          <a:stretch/>
        </p:blipFill>
        <p:spPr>
          <a:xfrm>
            <a:off x="155575" y="4493622"/>
            <a:ext cx="3717317" cy="2168435"/>
          </a:xfrm>
          <a:prstGeom prst="rect">
            <a:avLst/>
          </a:prstGeom>
          <a:noFill/>
          <a:ln>
            <a:noFill/>
          </a:ln>
        </p:spPr>
      </p:pic>
      <p:pic>
        <p:nvPicPr>
          <p:cNvPr descr="How Long Do Germs Live Outside the Body?" id="169" name="Google Shape;169;p31"/>
          <p:cNvPicPr preferRelativeResize="0"/>
          <p:nvPr>
            <p:ph idx="1" type="body"/>
          </p:nvPr>
        </p:nvPicPr>
        <p:blipFill rotWithShape="1">
          <a:blip r:embed="rId4">
            <a:alphaModFix/>
          </a:blip>
          <a:srcRect b="0" l="0" r="0" t="0"/>
          <a:stretch/>
        </p:blipFill>
        <p:spPr>
          <a:xfrm>
            <a:off x="7720147" y="3108960"/>
            <a:ext cx="4150573" cy="3112930"/>
          </a:xfrm>
          <a:prstGeom prst="rect">
            <a:avLst/>
          </a:prstGeom>
          <a:noFill/>
          <a:ln>
            <a:noFill/>
          </a:ln>
        </p:spPr>
      </p:pic>
      <p:pic>
        <p:nvPicPr>
          <p:cNvPr descr="photo germs bacteria under microscope - MEDIUM - no credit pixabay ..." id="170" name="Google Shape;170;p31"/>
          <p:cNvPicPr preferRelativeResize="0"/>
          <p:nvPr/>
        </p:nvPicPr>
        <p:blipFill rotWithShape="1">
          <a:blip r:embed="rId5">
            <a:alphaModFix/>
          </a:blip>
          <a:srcRect b="0" l="0" r="0" t="0"/>
          <a:stretch/>
        </p:blipFill>
        <p:spPr>
          <a:xfrm>
            <a:off x="460375" y="1934571"/>
            <a:ext cx="2047875" cy="2057401"/>
          </a:xfrm>
          <a:prstGeom prst="rect">
            <a:avLst/>
          </a:prstGeom>
          <a:noFill/>
          <a:ln>
            <a:noFill/>
          </a:ln>
        </p:spPr>
      </p:pic>
      <p:pic>
        <p:nvPicPr>
          <p:cNvPr descr="Set of viruses and bacteria under the microscope Vector Image" id="171" name="Google Shape;171;p31"/>
          <p:cNvPicPr preferRelativeResize="0"/>
          <p:nvPr/>
        </p:nvPicPr>
        <p:blipFill rotWithShape="1">
          <a:blip r:embed="rId6">
            <a:alphaModFix/>
          </a:blip>
          <a:srcRect b="0" l="0" r="0" t="0"/>
          <a:stretch/>
        </p:blipFill>
        <p:spPr>
          <a:xfrm>
            <a:off x="4172440" y="1934570"/>
            <a:ext cx="3248159" cy="3508012"/>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75" name="Shape 175"/>
        <p:cNvGrpSpPr/>
        <p:nvPr/>
      </p:nvGrpSpPr>
      <p:grpSpPr>
        <a:xfrm>
          <a:off x="0" y="0"/>
          <a:ext cx="0" cy="0"/>
          <a:chOff x="0" y="0"/>
          <a:chExt cx="0" cy="0"/>
        </a:xfrm>
      </p:grpSpPr>
      <p:sp>
        <p:nvSpPr>
          <p:cNvPr id="176" name="Google Shape;176;p32"/>
          <p:cNvSpPr txBox="1"/>
          <p:nvPr>
            <p:ph type="title"/>
          </p:nvPr>
        </p:nvSpPr>
        <p:spPr>
          <a:xfrm>
            <a:off x="91440" y="365125"/>
            <a:ext cx="12100561" cy="1325563"/>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5400"/>
              <a:buFont typeface="Comic Sans MS"/>
              <a:buNone/>
            </a:pPr>
            <a:r>
              <a:rPr lang="en-GB" sz="5400">
                <a:latin typeface="Comic Sans MS"/>
                <a:ea typeface="Comic Sans MS"/>
                <a:cs typeface="Comic Sans MS"/>
                <a:sym typeface="Comic Sans MS"/>
              </a:rPr>
              <a:t>How do we stop germs spreading?</a:t>
            </a:r>
            <a:endParaRPr sz="5400">
              <a:latin typeface="Comic Sans MS"/>
              <a:ea typeface="Comic Sans MS"/>
              <a:cs typeface="Comic Sans MS"/>
              <a:sym typeface="Comic Sans MS"/>
            </a:endParaRPr>
          </a:p>
        </p:txBody>
      </p:sp>
      <p:sp>
        <p:nvSpPr>
          <p:cNvPr id="177" name="Google Shape;177;p32"/>
          <p:cNvSpPr txBox="1"/>
          <p:nvPr>
            <p:ph idx="1" type="body"/>
          </p:nvPr>
        </p:nvSpPr>
        <p:spPr>
          <a:xfrm>
            <a:off x="179050" y="3877975"/>
            <a:ext cx="7982100" cy="1948500"/>
          </a:xfrm>
          <a:prstGeom prst="rect">
            <a:avLst/>
          </a:prstGeom>
          <a:noFill/>
          <a:ln>
            <a:noFill/>
          </a:ln>
        </p:spPr>
        <p:txBody>
          <a:bodyPr anchorCtr="0" anchor="t" bIns="45700" lIns="91425" spcFirstLastPara="1" rIns="91425" wrap="square" tIns="45700">
            <a:noAutofit/>
          </a:bodyPr>
          <a:lstStyle/>
          <a:p>
            <a:pPr indent="-50800" lvl="0" marL="228600" rtl="0" algn="ctr">
              <a:lnSpc>
                <a:spcPct val="90000"/>
              </a:lnSpc>
              <a:spcBef>
                <a:spcPts val="0"/>
              </a:spcBef>
              <a:spcAft>
                <a:spcPts val="0"/>
              </a:spcAft>
              <a:buClr>
                <a:schemeClr val="dk1"/>
              </a:buClr>
              <a:buSzPts val="2800"/>
              <a:buNone/>
            </a:pPr>
            <a:r>
              <a:t/>
            </a:r>
            <a:endParaRPr u="sng">
              <a:solidFill>
                <a:schemeClr val="hlink"/>
              </a:solidFill>
              <a:hlinkClick r:id="rId3"/>
            </a:endParaRPr>
          </a:p>
          <a:p>
            <a:pPr indent="-50800" lvl="0" marL="228600" rtl="0" algn="ctr">
              <a:lnSpc>
                <a:spcPct val="90000"/>
              </a:lnSpc>
              <a:spcBef>
                <a:spcPts val="1000"/>
              </a:spcBef>
              <a:spcAft>
                <a:spcPts val="0"/>
              </a:spcAft>
              <a:buClr>
                <a:schemeClr val="dk1"/>
              </a:buClr>
              <a:buSzPts val="2800"/>
              <a:buNone/>
            </a:pPr>
            <a:r>
              <a:t/>
            </a:r>
            <a:endParaRPr u="sng">
              <a:solidFill>
                <a:schemeClr val="hlink"/>
              </a:solidFill>
              <a:hlinkClick r:id="rId4"/>
            </a:endParaRPr>
          </a:p>
          <a:p>
            <a:pPr indent="0" lvl="0" marL="0" rtl="0" algn="ctr">
              <a:lnSpc>
                <a:spcPct val="90000"/>
              </a:lnSpc>
              <a:spcBef>
                <a:spcPts val="1000"/>
              </a:spcBef>
              <a:spcAft>
                <a:spcPts val="0"/>
              </a:spcAft>
              <a:buClr>
                <a:schemeClr val="dk1"/>
              </a:buClr>
              <a:buSzPts val="2800"/>
              <a:buNone/>
            </a:pPr>
            <a:r>
              <a:rPr lang="en-GB" u="sng">
                <a:solidFill>
                  <a:schemeClr val="hlink"/>
                </a:solidFill>
                <a:hlinkClick r:id="rId5"/>
              </a:rPr>
              <a:t>https://www.youtube.com/watch?v=ghLkwSlWSXw</a:t>
            </a:r>
            <a:endParaRPr/>
          </a:p>
        </p:txBody>
      </p:sp>
      <p:sp>
        <p:nvSpPr>
          <p:cNvPr id="178" name="Google Shape;178;p32"/>
          <p:cNvSpPr txBox="1"/>
          <p:nvPr/>
        </p:nvSpPr>
        <p:spPr>
          <a:xfrm>
            <a:off x="627825" y="2201475"/>
            <a:ext cx="5597700" cy="1325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900">
                <a:solidFill>
                  <a:srgbClr val="FF0000"/>
                </a:solidFill>
                <a:latin typeface="Comic Sans MS"/>
                <a:ea typeface="Comic Sans MS"/>
                <a:cs typeface="Comic Sans MS"/>
                <a:sym typeface="Comic Sans MS"/>
              </a:rPr>
              <a:t>Watch the youtube clip below and think about what your family can do at home to prevent the spread of germs … </a:t>
            </a:r>
            <a:br>
              <a:rPr lang="en-GB" sz="1900">
                <a:solidFill>
                  <a:srgbClr val="FF0000"/>
                </a:solidFill>
                <a:latin typeface="Comic Sans MS"/>
                <a:ea typeface="Comic Sans MS"/>
                <a:cs typeface="Comic Sans MS"/>
                <a:sym typeface="Comic Sans MS"/>
              </a:rPr>
            </a:br>
            <a:r>
              <a:rPr lang="en-GB" sz="1900">
                <a:solidFill>
                  <a:srgbClr val="FF0000"/>
                </a:solidFill>
                <a:latin typeface="Comic Sans MS"/>
                <a:ea typeface="Comic Sans MS"/>
                <a:cs typeface="Comic Sans MS"/>
                <a:sym typeface="Comic Sans MS"/>
              </a:rPr>
              <a:t>Maybe you could make a poster to remind everyone what they must remember to do! </a:t>
            </a:r>
            <a:endParaRPr sz="1900">
              <a:solidFill>
                <a:srgbClr val="FF0000"/>
              </a:solidFill>
              <a:latin typeface="Comic Sans MS"/>
              <a:ea typeface="Comic Sans MS"/>
              <a:cs typeface="Comic Sans MS"/>
              <a:sym typeface="Comic Sans MS"/>
            </a:endParaRPr>
          </a:p>
          <a:p>
            <a:pPr indent="0" lvl="0" marL="0" rtl="0" algn="l">
              <a:spcBef>
                <a:spcPts val="0"/>
              </a:spcBef>
              <a:spcAft>
                <a:spcPts val="0"/>
              </a:spcAft>
              <a:buNone/>
            </a:pPr>
            <a:r>
              <a:t/>
            </a:r>
            <a:endParaRPr sz="1900">
              <a:solidFill>
                <a:srgbClr val="FF0000"/>
              </a:solidFill>
              <a:latin typeface="Comic Sans MS"/>
              <a:ea typeface="Comic Sans MS"/>
              <a:cs typeface="Comic Sans MS"/>
              <a:sym typeface="Comic Sans MS"/>
            </a:endParaRPr>
          </a:p>
        </p:txBody>
      </p:sp>
      <p:pic>
        <p:nvPicPr>
          <p:cNvPr id="179" name="Google Shape;179;p32"/>
          <p:cNvPicPr preferRelativeResize="0"/>
          <p:nvPr/>
        </p:nvPicPr>
        <p:blipFill>
          <a:blip r:embed="rId6">
            <a:alphaModFix/>
          </a:blip>
          <a:stretch>
            <a:fillRect/>
          </a:stretch>
        </p:blipFill>
        <p:spPr>
          <a:xfrm>
            <a:off x="9155025" y="1899188"/>
            <a:ext cx="1905000" cy="2466975"/>
          </a:xfrm>
          <a:prstGeom prst="rect">
            <a:avLst/>
          </a:prstGeom>
          <a:noFill/>
          <a:ln>
            <a:noFill/>
          </a:ln>
        </p:spPr>
      </p:pic>
      <p:pic>
        <p:nvPicPr>
          <p:cNvPr id="180" name="Google Shape;180;p32"/>
          <p:cNvPicPr preferRelativeResize="0"/>
          <p:nvPr/>
        </p:nvPicPr>
        <p:blipFill>
          <a:blip r:embed="rId7">
            <a:alphaModFix/>
          </a:blip>
          <a:stretch>
            <a:fillRect/>
          </a:stretch>
        </p:blipFill>
        <p:spPr>
          <a:xfrm>
            <a:off x="8313550" y="4462463"/>
            <a:ext cx="3361346" cy="2243138"/>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84" name="Shape 184"/>
        <p:cNvGrpSpPr/>
        <p:nvPr/>
      </p:nvGrpSpPr>
      <p:grpSpPr>
        <a:xfrm>
          <a:off x="0" y="0"/>
          <a:ext cx="0" cy="0"/>
          <a:chOff x="0" y="0"/>
          <a:chExt cx="0" cy="0"/>
        </a:xfrm>
      </p:grpSpPr>
      <p:sp>
        <p:nvSpPr>
          <p:cNvPr id="185" name="Google Shape;185;p33"/>
          <p:cNvSpPr txBox="1"/>
          <p:nvPr>
            <p:ph type="title"/>
          </p:nvPr>
        </p:nvSpPr>
        <p:spPr>
          <a:xfrm>
            <a:off x="4360350" y="3569425"/>
            <a:ext cx="7528800" cy="2454300"/>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4800"/>
              <a:buFont typeface="Comic Sans MS"/>
              <a:buNone/>
            </a:pPr>
            <a:r>
              <a:rPr lang="en-GB" sz="4800">
                <a:solidFill>
                  <a:srgbClr val="FF0000"/>
                </a:solidFill>
                <a:latin typeface="Comic Sans MS"/>
                <a:ea typeface="Comic Sans MS"/>
                <a:cs typeface="Comic Sans MS"/>
                <a:sym typeface="Comic Sans MS"/>
              </a:rPr>
              <a:t>Colour in Horrid Henry and make his hands look dirty!</a:t>
            </a:r>
            <a:endParaRPr sz="4800">
              <a:solidFill>
                <a:srgbClr val="FF0000"/>
              </a:solidFill>
              <a:latin typeface="Comic Sans MS"/>
              <a:ea typeface="Comic Sans MS"/>
              <a:cs typeface="Comic Sans MS"/>
              <a:sym typeface="Comic Sans MS"/>
            </a:endParaRPr>
          </a:p>
          <a:p>
            <a:pPr indent="0" lvl="0" marL="914400" rtl="0" algn="ctr">
              <a:lnSpc>
                <a:spcPct val="90000"/>
              </a:lnSpc>
              <a:spcBef>
                <a:spcPts val="0"/>
              </a:spcBef>
              <a:spcAft>
                <a:spcPts val="0"/>
              </a:spcAft>
              <a:buNone/>
            </a:pPr>
            <a:r>
              <a:rPr lang="en-GB" sz="3100">
                <a:solidFill>
                  <a:srgbClr val="0000FF"/>
                </a:solidFill>
                <a:latin typeface="Comic Sans MS"/>
                <a:ea typeface="Comic Sans MS"/>
                <a:cs typeface="Comic Sans MS"/>
                <a:sym typeface="Comic Sans MS"/>
              </a:rPr>
              <a:t>(</a:t>
            </a:r>
            <a:r>
              <a:rPr lang="en-GB" sz="3100">
                <a:solidFill>
                  <a:srgbClr val="0000FF"/>
                </a:solidFill>
                <a:latin typeface="Comic Sans MS"/>
                <a:ea typeface="Comic Sans MS"/>
                <a:cs typeface="Comic Sans MS"/>
                <a:sym typeface="Comic Sans MS"/>
              </a:rPr>
              <a:t>Colouring sheet uploaded in the Week 6 topic folder)</a:t>
            </a:r>
            <a:r>
              <a:rPr lang="en-GB" sz="4800">
                <a:solidFill>
                  <a:srgbClr val="FF0000"/>
                </a:solidFill>
                <a:latin typeface="Comic Sans MS"/>
                <a:ea typeface="Comic Sans MS"/>
                <a:cs typeface="Comic Sans MS"/>
                <a:sym typeface="Comic Sans MS"/>
              </a:rPr>
              <a:t> </a:t>
            </a:r>
            <a:endParaRPr sz="4800">
              <a:solidFill>
                <a:srgbClr val="FF0000"/>
              </a:solidFill>
              <a:latin typeface="Comic Sans MS"/>
              <a:ea typeface="Comic Sans MS"/>
              <a:cs typeface="Comic Sans MS"/>
              <a:sym typeface="Comic Sans MS"/>
            </a:endParaRPr>
          </a:p>
        </p:txBody>
      </p:sp>
      <p:sp>
        <p:nvSpPr>
          <p:cNvPr id="186" name="Google Shape;186;p33"/>
          <p:cNvSpPr txBox="1"/>
          <p:nvPr/>
        </p:nvSpPr>
        <p:spPr>
          <a:xfrm>
            <a:off x="907195" y="281150"/>
            <a:ext cx="10770300" cy="37857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GB" sz="4000">
                <a:solidFill>
                  <a:schemeClr val="dk1"/>
                </a:solidFill>
                <a:latin typeface="Comic Sans MS"/>
                <a:ea typeface="Comic Sans MS"/>
                <a:cs typeface="Comic Sans MS"/>
                <a:sym typeface="Comic Sans MS"/>
              </a:rPr>
              <a:t>Oh no! </a:t>
            </a:r>
            <a:r>
              <a:rPr lang="en-GB" sz="4000">
                <a:solidFill>
                  <a:schemeClr val="dk1"/>
                </a:solidFill>
                <a:latin typeface="Comic Sans MS"/>
                <a:ea typeface="Comic Sans MS"/>
                <a:cs typeface="Comic Sans MS"/>
                <a:sym typeface="Comic Sans MS"/>
              </a:rPr>
              <a:t>Henry has dirty hands with lots of germs because he has </a:t>
            </a:r>
            <a:r>
              <a:rPr b="1" lang="en-GB" sz="4000" u="sng">
                <a:solidFill>
                  <a:schemeClr val="dk1"/>
                </a:solidFill>
                <a:latin typeface="Comic Sans MS"/>
                <a:ea typeface="Comic Sans MS"/>
                <a:cs typeface="Comic Sans MS"/>
                <a:sym typeface="Comic Sans MS"/>
              </a:rPr>
              <a:t>not</a:t>
            </a:r>
            <a:r>
              <a:rPr lang="en-GB" sz="4000">
                <a:solidFill>
                  <a:schemeClr val="dk1"/>
                </a:solidFill>
                <a:latin typeface="Comic Sans MS"/>
                <a:ea typeface="Comic Sans MS"/>
                <a:cs typeface="Comic Sans MS"/>
                <a:sym typeface="Comic Sans MS"/>
              </a:rPr>
              <a:t> washed his hands with soap and water!</a:t>
            </a:r>
            <a:endParaRPr sz="4000">
              <a:solidFill>
                <a:schemeClr val="dk1"/>
              </a:solidFill>
              <a:latin typeface="Comic Sans MS"/>
              <a:ea typeface="Comic Sans MS"/>
              <a:cs typeface="Comic Sans MS"/>
              <a:sym typeface="Comic Sans MS"/>
            </a:endParaRPr>
          </a:p>
        </p:txBody>
      </p:sp>
      <p:pic>
        <p:nvPicPr>
          <p:cNvPr id="187" name="Google Shape;187;p33"/>
          <p:cNvPicPr preferRelativeResize="0"/>
          <p:nvPr/>
        </p:nvPicPr>
        <p:blipFill>
          <a:blip r:embed="rId3">
            <a:alphaModFix/>
          </a:blip>
          <a:stretch>
            <a:fillRect/>
          </a:stretch>
        </p:blipFill>
        <p:spPr>
          <a:xfrm>
            <a:off x="152400" y="2265150"/>
            <a:ext cx="3583125" cy="444045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91" name="Shape 191"/>
        <p:cNvGrpSpPr/>
        <p:nvPr/>
      </p:nvGrpSpPr>
      <p:grpSpPr>
        <a:xfrm>
          <a:off x="0" y="0"/>
          <a:ext cx="0" cy="0"/>
          <a:chOff x="0" y="0"/>
          <a:chExt cx="0" cy="0"/>
        </a:xfrm>
      </p:grpSpPr>
      <p:sp>
        <p:nvSpPr>
          <p:cNvPr id="192" name="Google Shape;192;p34"/>
          <p:cNvSpPr txBox="1"/>
          <p:nvPr>
            <p:ph type="ctrTitle"/>
          </p:nvPr>
        </p:nvSpPr>
        <p:spPr>
          <a:xfrm>
            <a:off x="2395733" y="265978"/>
            <a:ext cx="9144000" cy="2387700"/>
          </a:xfrm>
          <a:prstGeom prst="rect">
            <a:avLst/>
          </a:prstGeom>
          <a:noFill/>
          <a:ln>
            <a:noFill/>
          </a:ln>
        </p:spPr>
        <p:txBody>
          <a:bodyPr anchorCtr="0" anchor="b" bIns="45700" lIns="91425" spcFirstLastPara="1" rIns="91425" wrap="square" tIns="45700">
            <a:noAutofit/>
          </a:bodyPr>
          <a:lstStyle/>
          <a:p>
            <a:pPr indent="0" lvl="0" marL="0" rtl="0" algn="ctr">
              <a:lnSpc>
                <a:spcPct val="90000"/>
              </a:lnSpc>
              <a:spcBef>
                <a:spcPts val="0"/>
              </a:spcBef>
              <a:spcAft>
                <a:spcPts val="0"/>
              </a:spcAft>
              <a:buClr>
                <a:schemeClr val="dk1"/>
              </a:buClr>
              <a:buSzPts val="13800"/>
              <a:buFont typeface="Comic Sans MS"/>
              <a:buNone/>
            </a:pPr>
            <a:r>
              <a:rPr lang="en-GB" sz="13800">
                <a:latin typeface="Comic Sans MS"/>
                <a:ea typeface="Comic Sans MS"/>
                <a:cs typeface="Comic Sans MS"/>
                <a:sym typeface="Comic Sans MS"/>
              </a:rPr>
              <a:t>Exercise 2</a:t>
            </a:r>
            <a:endParaRPr sz="13800">
              <a:latin typeface="Comic Sans MS"/>
              <a:ea typeface="Comic Sans MS"/>
              <a:cs typeface="Comic Sans MS"/>
              <a:sym typeface="Comic Sans MS"/>
            </a:endParaRPr>
          </a:p>
        </p:txBody>
      </p:sp>
      <p:sp>
        <p:nvSpPr>
          <p:cNvPr id="193" name="Google Shape;193;p34"/>
          <p:cNvSpPr txBox="1"/>
          <p:nvPr>
            <p:ph idx="1" type="subTitle"/>
          </p:nvPr>
        </p:nvSpPr>
        <p:spPr>
          <a:xfrm>
            <a:off x="1380308" y="2761617"/>
            <a:ext cx="9144000" cy="1655762"/>
          </a:xfrm>
          <a:prstGeom prst="rect">
            <a:avLst/>
          </a:prstGeom>
          <a:noFill/>
          <a:ln>
            <a:noFill/>
          </a:ln>
        </p:spPr>
        <p:txBody>
          <a:bodyPr anchorCtr="0" anchor="t" bIns="45700" lIns="91425" spcFirstLastPara="1" rIns="91425" wrap="square" tIns="45700">
            <a:noAutofit/>
          </a:bodyPr>
          <a:lstStyle/>
          <a:p>
            <a:pPr indent="0" lvl="0" marL="0" rtl="0" algn="ctr">
              <a:lnSpc>
                <a:spcPct val="90000"/>
              </a:lnSpc>
              <a:spcBef>
                <a:spcPts val="0"/>
              </a:spcBef>
              <a:spcAft>
                <a:spcPts val="0"/>
              </a:spcAft>
              <a:buClr>
                <a:schemeClr val="dk1"/>
              </a:buClr>
              <a:buSzPts val="2400"/>
              <a:buNone/>
            </a:pPr>
            <a:r>
              <a:rPr lang="en-GB" u="sng">
                <a:solidFill>
                  <a:schemeClr val="hlink"/>
                </a:solidFill>
                <a:hlinkClick r:id="rId3"/>
              </a:rPr>
              <a:t>https://app.gonoodle.com/activities/what-makes-you-beautiful?s=Channel&amp;t=Zumba%20Kids&amp;sid=2&amp;cs=zumba-kids</a:t>
            </a:r>
            <a:endParaRPr/>
          </a:p>
        </p:txBody>
      </p:sp>
      <p:pic>
        <p:nvPicPr>
          <p:cNvPr descr="Animated Exercise Png &amp; Free Animated Exercise.png Transparent ..." id="194" name="Google Shape;194;p34"/>
          <p:cNvPicPr preferRelativeResize="0"/>
          <p:nvPr/>
        </p:nvPicPr>
        <p:blipFill rotWithShape="1">
          <a:blip r:embed="rId4">
            <a:alphaModFix/>
          </a:blip>
          <a:srcRect b="0" l="0" r="0" t="0"/>
          <a:stretch/>
        </p:blipFill>
        <p:spPr>
          <a:xfrm>
            <a:off x="4598125" y="4417379"/>
            <a:ext cx="2283732" cy="2283732"/>
          </a:xfrm>
          <a:prstGeom prst="rect">
            <a:avLst/>
          </a:prstGeom>
          <a:noFill/>
          <a:ln>
            <a:noFill/>
          </a:ln>
        </p:spPr>
      </p:pic>
      <p:sp>
        <p:nvSpPr>
          <p:cNvPr id="195" name="Google Shape;195;p34"/>
          <p:cNvSpPr txBox="1"/>
          <p:nvPr/>
        </p:nvSpPr>
        <p:spPr>
          <a:xfrm>
            <a:off x="261025" y="197150"/>
            <a:ext cx="2455800" cy="785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3000">
                <a:solidFill>
                  <a:srgbClr val="FF0000"/>
                </a:solidFill>
                <a:latin typeface="Comic Sans MS"/>
                <a:ea typeface="Comic Sans MS"/>
                <a:cs typeface="Comic Sans MS"/>
                <a:sym typeface="Comic Sans MS"/>
              </a:rPr>
              <a:t>Tuesd</a:t>
            </a:r>
            <a:r>
              <a:rPr b="1" lang="en-GB" sz="3000">
                <a:solidFill>
                  <a:srgbClr val="FF0000"/>
                </a:solidFill>
                <a:latin typeface="Comic Sans MS"/>
                <a:ea typeface="Comic Sans MS"/>
                <a:cs typeface="Comic Sans MS"/>
                <a:sym typeface="Comic Sans MS"/>
              </a:rPr>
              <a:t>ay</a:t>
            </a:r>
            <a:endParaRPr b="1" sz="3000">
              <a:solidFill>
                <a:srgbClr val="FF0000"/>
              </a:solidFill>
              <a:latin typeface="Comic Sans MS"/>
              <a:ea typeface="Comic Sans MS"/>
              <a:cs typeface="Comic Sans MS"/>
              <a:sym typeface="Comic Sans MS"/>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99" name="Shape 199"/>
        <p:cNvGrpSpPr/>
        <p:nvPr/>
      </p:nvGrpSpPr>
      <p:grpSpPr>
        <a:xfrm>
          <a:off x="0" y="0"/>
          <a:ext cx="0" cy="0"/>
          <a:chOff x="0" y="0"/>
          <a:chExt cx="0" cy="0"/>
        </a:xfrm>
      </p:grpSpPr>
      <p:sp>
        <p:nvSpPr>
          <p:cNvPr id="200" name="Google Shape;200;p35"/>
          <p:cNvSpPr txBox="1"/>
          <p:nvPr>
            <p:ph type="title"/>
          </p:nvPr>
        </p:nvSpPr>
        <p:spPr>
          <a:xfrm>
            <a:off x="261257" y="365125"/>
            <a:ext cx="11821885" cy="1325563"/>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6000"/>
              <a:buFont typeface="Comic Sans MS"/>
              <a:buNone/>
            </a:pPr>
            <a:r>
              <a:rPr lang="en-GB" sz="6000">
                <a:latin typeface="Comic Sans MS"/>
                <a:ea typeface="Comic Sans MS"/>
                <a:cs typeface="Comic Sans MS"/>
                <a:sym typeface="Comic Sans MS"/>
              </a:rPr>
              <a:t>Lesson 2 – Washing your hands</a:t>
            </a:r>
            <a:endParaRPr sz="6000">
              <a:latin typeface="Comic Sans MS"/>
              <a:ea typeface="Comic Sans MS"/>
              <a:cs typeface="Comic Sans MS"/>
              <a:sym typeface="Comic Sans MS"/>
            </a:endParaRPr>
          </a:p>
        </p:txBody>
      </p:sp>
      <p:pic>
        <p:nvPicPr>
          <p:cNvPr id="201" name="Google Shape;201;p35"/>
          <p:cNvPicPr preferRelativeResize="0"/>
          <p:nvPr>
            <p:ph idx="1" type="body"/>
          </p:nvPr>
        </p:nvPicPr>
        <p:blipFill rotWithShape="1">
          <a:blip r:embed="rId3">
            <a:alphaModFix/>
          </a:blip>
          <a:srcRect b="0" l="0" r="0" t="0"/>
          <a:stretch/>
        </p:blipFill>
        <p:spPr>
          <a:xfrm>
            <a:off x="2655909" y="2025537"/>
            <a:ext cx="7032580" cy="415719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05" name="Shape 205"/>
        <p:cNvGrpSpPr/>
        <p:nvPr/>
      </p:nvGrpSpPr>
      <p:grpSpPr>
        <a:xfrm>
          <a:off x="0" y="0"/>
          <a:ext cx="0" cy="0"/>
          <a:chOff x="0" y="0"/>
          <a:chExt cx="0" cy="0"/>
        </a:xfrm>
      </p:grpSpPr>
      <p:sp>
        <p:nvSpPr>
          <p:cNvPr id="206" name="Google Shape;206;p3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8000"/>
              <a:buFont typeface="Comic Sans MS"/>
              <a:buNone/>
            </a:pPr>
            <a:r>
              <a:rPr lang="en-GB" sz="8000">
                <a:latin typeface="Comic Sans MS"/>
                <a:ea typeface="Comic Sans MS"/>
                <a:cs typeface="Comic Sans MS"/>
                <a:sym typeface="Comic Sans MS"/>
              </a:rPr>
              <a:t>Washing your hands</a:t>
            </a:r>
            <a:endParaRPr sz="8000"/>
          </a:p>
        </p:txBody>
      </p:sp>
      <p:sp>
        <p:nvSpPr>
          <p:cNvPr id="207" name="Google Shape;207;p36"/>
          <p:cNvSpPr txBox="1"/>
          <p:nvPr>
            <p:ph idx="1" type="body"/>
          </p:nvPr>
        </p:nvSpPr>
        <p:spPr>
          <a:xfrm>
            <a:off x="1676400" y="1690700"/>
            <a:ext cx="10515600" cy="4351200"/>
          </a:xfrm>
          <a:prstGeom prst="rect">
            <a:avLst/>
          </a:prstGeom>
          <a:noFill/>
          <a:ln>
            <a:noFill/>
          </a:ln>
        </p:spPr>
        <p:txBody>
          <a:bodyPr anchorCtr="0" anchor="t" bIns="45700" lIns="91425" spcFirstLastPara="1" rIns="91425" wrap="square" tIns="45700">
            <a:noAutofit/>
          </a:bodyPr>
          <a:lstStyle/>
          <a:p>
            <a:pPr indent="-50800" lvl="0" marL="228600" rtl="0" algn="l">
              <a:lnSpc>
                <a:spcPct val="90000"/>
              </a:lnSpc>
              <a:spcBef>
                <a:spcPts val="0"/>
              </a:spcBef>
              <a:spcAft>
                <a:spcPts val="0"/>
              </a:spcAft>
              <a:buClr>
                <a:schemeClr val="dk1"/>
              </a:buClr>
              <a:buSzPts val="2800"/>
              <a:buNone/>
            </a:pPr>
            <a:r>
              <a:t/>
            </a:r>
            <a:endParaRPr u="sng">
              <a:solidFill>
                <a:schemeClr val="hlink"/>
              </a:solidFill>
              <a:hlinkClick r:id="rId3"/>
            </a:endParaRPr>
          </a:p>
          <a:p>
            <a:pPr indent="-50800" lvl="0" marL="228600" rtl="0" algn="l">
              <a:lnSpc>
                <a:spcPct val="90000"/>
              </a:lnSpc>
              <a:spcBef>
                <a:spcPts val="1000"/>
              </a:spcBef>
              <a:spcAft>
                <a:spcPts val="0"/>
              </a:spcAft>
              <a:buClr>
                <a:schemeClr val="dk1"/>
              </a:buClr>
              <a:buSzPts val="2800"/>
              <a:buNone/>
            </a:pPr>
            <a:r>
              <a:t/>
            </a:r>
            <a:endParaRPr u="sng">
              <a:solidFill>
                <a:schemeClr val="hlink"/>
              </a:solidFill>
              <a:hlinkClick r:id="rId4"/>
            </a:endParaRPr>
          </a:p>
          <a:p>
            <a:pPr indent="-228600" lvl="0" marL="228600" rtl="0" algn="ctr">
              <a:lnSpc>
                <a:spcPct val="90000"/>
              </a:lnSpc>
              <a:spcBef>
                <a:spcPts val="1000"/>
              </a:spcBef>
              <a:spcAft>
                <a:spcPts val="0"/>
              </a:spcAft>
              <a:buClr>
                <a:schemeClr val="dk1"/>
              </a:buClr>
              <a:buSzPts val="2800"/>
              <a:buChar char="•"/>
            </a:pPr>
            <a:r>
              <a:rPr lang="en-GB" u="sng">
                <a:solidFill>
                  <a:schemeClr val="hlink"/>
                </a:solidFill>
                <a:hlinkClick r:id="rId5"/>
              </a:rPr>
              <a:t>https://www.youtube.com/watch?v=S9VjeIWLnEg</a:t>
            </a:r>
            <a:endParaRPr/>
          </a:p>
        </p:txBody>
      </p:sp>
      <p:pic>
        <p:nvPicPr>
          <p:cNvPr id="208" name="Google Shape;208;p36"/>
          <p:cNvPicPr preferRelativeResize="0"/>
          <p:nvPr/>
        </p:nvPicPr>
        <p:blipFill rotWithShape="1">
          <a:blip r:embed="rId6">
            <a:alphaModFix/>
          </a:blip>
          <a:srcRect b="0" l="0" r="0" t="0"/>
          <a:stretch/>
        </p:blipFill>
        <p:spPr>
          <a:xfrm>
            <a:off x="416851" y="1913470"/>
            <a:ext cx="2490856" cy="1472427"/>
          </a:xfrm>
          <a:prstGeom prst="rect">
            <a:avLst/>
          </a:prstGeom>
          <a:noFill/>
          <a:ln>
            <a:noFill/>
          </a:ln>
        </p:spPr>
      </p:pic>
      <p:sp>
        <p:nvSpPr>
          <p:cNvPr id="209" name="Google Shape;209;p36"/>
          <p:cNvSpPr txBox="1"/>
          <p:nvPr/>
        </p:nvSpPr>
        <p:spPr>
          <a:xfrm>
            <a:off x="627850" y="5038275"/>
            <a:ext cx="10515600" cy="1125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900">
                <a:solidFill>
                  <a:srgbClr val="FF0000"/>
                </a:solidFill>
                <a:latin typeface="Comic Sans MS"/>
                <a:ea typeface="Comic Sans MS"/>
                <a:cs typeface="Comic Sans MS"/>
                <a:sym typeface="Comic Sans MS"/>
              </a:rPr>
              <a:t>Watch the youtube clip above and practise washing your hands at home. It is important not to just give them a ‘quick swill’.  </a:t>
            </a:r>
            <a:endParaRPr sz="1900">
              <a:solidFill>
                <a:srgbClr val="FF0000"/>
              </a:solidFill>
              <a:latin typeface="Comic Sans MS"/>
              <a:ea typeface="Comic Sans MS"/>
              <a:cs typeface="Comic Sans MS"/>
              <a:sym typeface="Comic Sans MS"/>
            </a:endParaRPr>
          </a:p>
          <a:p>
            <a:pPr indent="0" lvl="0" marL="0" rtl="0" algn="l">
              <a:spcBef>
                <a:spcPts val="0"/>
              </a:spcBef>
              <a:spcAft>
                <a:spcPts val="0"/>
              </a:spcAft>
              <a:buNone/>
            </a:pPr>
            <a:r>
              <a:t/>
            </a:r>
            <a:endParaRPr sz="1900">
              <a:solidFill>
                <a:srgbClr val="FF0000"/>
              </a:solidFill>
              <a:latin typeface="Comic Sans MS"/>
              <a:ea typeface="Comic Sans MS"/>
              <a:cs typeface="Comic Sans MS"/>
              <a:sym typeface="Comic Sans MS"/>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13" name="Shape 213"/>
        <p:cNvGrpSpPr/>
        <p:nvPr/>
      </p:nvGrpSpPr>
      <p:grpSpPr>
        <a:xfrm>
          <a:off x="0" y="0"/>
          <a:ext cx="0" cy="0"/>
          <a:chOff x="0" y="0"/>
          <a:chExt cx="0" cy="0"/>
        </a:xfrm>
      </p:grpSpPr>
      <p:sp>
        <p:nvSpPr>
          <p:cNvPr id="214" name="Google Shape;214;p37"/>
          <p:cNvSpPr txBox="1"/>
          <p:nvPr>
            <p:ph type="title"/>
          </p:nvPr>
        </p:nvSpPr>
        <p:spPr>
          <a:xfrm>
            <a:off x="609598" y="478895"/>
            <a:ext cx="10960100" cy="994306"/>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5400"/>
              <a:buFont typeface="Comic Sans MS"/>
              <a:buNone/>
            </a:pPr>
            <a:r>
              <a:rPr lang="en-GB" sz="5400">
                <a:latin typeface="Comic Sans MS"/>
                <a:ea typeface="Comic Sans MS"/>
                <a:cs typeface="Comic Sans MS"/>
                <a:sym typeface="Comic Sans MS"/>
              </a:rPr>
              <a:t>What Are Germs?</a:t>
            </a:r>
            <a:endParaRPr/>
          </a:p>
        </p:txBody>
      </p:sp>
      <p:pic>
        <p:nvPicPr>
          <p:cNvPr id="215" name="Google Shape;215;p37"/>
          <p:cNvPicPr preferRelativeResize="0"/>
          <p:nvPr/>
        </p:nvPicPr>
        <p:blipFill rotWithShape="1">
          <a:blip r:embed="rId3">
            <a:alphaModFix/>
          </a:blip>
          <a:srcRect b="0" l="0" r="0" t="0"/>
          <a:stretch/>
        </p:blipFill>
        <p:spPr>
          <a:xfrm>
            <a:off x="8572221" y="2380826"/>
            <a:ext cx="2672540" cy="3720123"/>
          </a:xfrm>
          <a:prstGeom prst="rect">
            <a:avLst/>
          </a:prstGeom>
          <a:noFill/>
          <a:ln>
            <a:noFill/>
          </a:ln>
        </p:spPr>
      </p:pic>
      <p:sp>
        <p:nvSpPr>
          <p:cNvPr id="216" name="Google Shape;216;p37"/>
          <p:cNvSpPr/>
          <p:nvPr/>
        </p:nvSpPr>
        <p:spPr>
          <a:xfrm>
            <a:off x="744583" y="1386520"/>
            <a:ext cx="10398034" cy="845389"/>
          </a:xfrm>
          <a:prstGeom prst="roundRect">
            <a:avLst>
              <a:gd fmla="val 16667" name="adj"/>
            </a:avLst>
          </a:prstGeom>
          <a:solidFill>
            <a:srgbClr val="4EB1E3"/>
          </a:solidFill>
          <a:ln>
            <a:noFill/>
          </a:ln>
        </p:spPr>
        <p:txBody>
          <a:bodyPr anchorCtr="0" anchor="ctr" bIns="45700" lIns="91425" spcFirstLastPara="1" rIns="91425" wrap="square" tIns="45700">
            <a:noAutofit/>
          </a:bodyPr>
          <a:lstStyle/>
          <a:p>
            <a:pPr indent="0" lvl="0" marL="0" marR="0" rtl="0" algn="l">
              <a:spcBef>
                <a:spcPts val="0"/>
              </a:spcBef>
              <a:spcAft>
                <a:spcPts val="0"/>
              </a:spcAft>
              <a:buClr>
                <a:schemeClr val="lt1"/>
              </a:buClr>
              <a:buSzPts val="2400"/>
              <a:buFont typeface="Arial"/>
              <a:buNone/>
            </a:pPr>
            <a:r>
              <a:rPr lang="en-GB" sz="2400">
                <a:solidFill>
                  <a:schemeClr val="lt1"/>
                </a:solidFill>
                <a:latin typeface="Comic Sans MS"/>
                <a:ea typeface="Comic Sans MS"/>
                <a:cs typeface="Comic Sans MS"/>
                <a:sym typeface="Comic Sans MS"/>
              </a:rPr>
              <a:t>Washing your hands helps to remove germs. Germs are very, very tiny – they are so small we cannot see them. </a:t>
            </a:r>
            <a:endParaRPr/>
          </a:p>
        </p:txBody>
      </p:sp>
      <p:sp>
        <p:nvSpPr>
          <p:cNvPr id="217" name="Google Shape;217;p37"/>
          <p:cNvSpPr/>
          <p:nvPr/>
        </p:nvSpPr>
        <p:spPr>
          <a:xfrm>
            <a:off x="862149" y="2346321"/>
            <a:ext cx="5518524" cy="1570008"/>
          </a:xfrm>
          <a:prstGeom prst="roundRect">
            <a:avLst>
              <a:gd fmla="val 16667" name="adj"/>
            </a:avLst>
          </a:prstGeom>
          <a:solidFill>
            <a:srgbClr val="0079C2"/>
          </a:solidFill>
          <a:ln>
            <a:noFill/>
          </a:ln>
        </p:spPr>
        <p:txBody>
          <a:bodyPr anchorCtr="0" anchor="ctr" bIns="45700" lIns="91425" spcFirstLastPara="1" rIns="91425" wrap="square" tIns="45700">
            <a:noAutofit/>
          </a:bodyPr>
          <a:lstStyle/>
          <a:p>
            <a:pPr indent="0" lvl="0" marL="0" marR="0" rtl="0" algn="l">
              <a:spcBef>
                <a:spcPts val="0"/>
              </a:spcBef>
              <a:spcAft>
                <a:spcPts val="0"/>
              </a:spcAft>
              <a:buClr>
                <a:schemeClr val="lt1"/>
              </a:buClr>
              <a:buSzPts val="2400"/>
              <a:buFont typeface="Arial"/>
              <a:buNone/>
            </a:pPr>
            <a:r>
              <a:rPr lang="en-GB" sz="2400">
                <a:solidFill>
                  <a:schemeClr val="lt1"/>
                </a:solidFill>
                <a:latin typeface="Comic Sans MS"/>
                <a:ea typeface="Comic Sans MS"/>
                <a:cs typeface="Comic Sans MS"/>
                <a:sym typeface="Comic Sans MS"/>
              </a:rPr>
              <a:t>Some germs can make us poorly. Washing our hands stops the germs from spreading or getting inside our bodies and making us feel ill. </a:t>
            </a:r>
            <a:endParaRPr/>
          </a:p>
        </p:txBody>
      </p:sp>
      <p:pic>
        <p:nvPicPr>
          <p:cNvPr id="218" name="Google Shape;218;p37"/>
          <p:cNvPicPr preferRelativeResize="0"/>
          <p:nvPr/>
        </p:nvPicPr>
        <p:blipFill rotWithShape="1">
          <a:blip r:embed="rId4">
            <a:alphaModFix/>
          </a:blip>
          <a:srcRect b="0" l="0" r="0" t="0"/>
          <a:stretch/>
        </p:blipFill>
        <p:spPr>
          <a:xfrm>
            <a:off x="1426249" y="4141242"/>
            <a:ext cx="1884872" cy="1785668"/>
          </a:xfrm>
          <a:prstGeom prst="rect">
            <a:avLst/>
          </a:prstGeom>
          <a:noFill/>
          <a:ln>
            <a:noFill/>
          </a:ln>
        </p:spPr>
      </p:pic>
      <p:pic>
        <p:nvPicPr>
          <p:cNvPr id="219" name="Google Shape;219;p37"/>
          <p:cNvPicPr preferRelativeResize="0"/>
          <p:nvPr/>
        </p:nvPicPr>
        <p:blipFill rotWithShape="1">
          <a:blip r:embed="rId5">
            <a:alphaModFix/>
          </a:blip>
          <a:srcRect b="0" l="0" r="0" t="0"/>
          <a:stretch/>
        </p:blipFill>
        <p:spPr>
          <a:xfrm>
            <a:off x="6559458" y="2565002"/>
            <a:ext cx="1202214" cy="1842790"/>
          </a:xfrm>
          <a:prstGeom prst="rect">
            <a:avLst/>
          </a:prstGeom>
          <a:noFill/>
          <a:ln>
            <a:noFill/>
          </a:ln>
        </p:spPr>
      </p:pic>
      <p:pic>
        <p:nvPicPr>
          <p:cNvPr id="220" name="Google Shape;220;p37"/>
          <p:cNvPicPr preferRelativeResize="0"/>
          <p:nvPr/>
        </p:nvPicPr>
        <p:blipFill rotWithShape="1">
          <a:blip r:embed="rId6">
            <a:alphaModFix/>
          </a:blip>
          <a:srcRect b="7379" l="0" r="0" t="0"/>
          <a:stretch/>
        </p:blipFill>
        <p:spPr>
          <a:xfrm>
            <a:off x="4121670" y="4066257"/>
            <a:ext cx="2003776" cy="2363238"/>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16"/>
                                        </p:tgtEl>
                                        <p:attrNameLst>
                                          <p:attrName>style.visibility</p:attrName>
                                        </p:attrNameLst>
                                      </p:cBhvr>
                                      <p:to>
                                        <p:strVal val="visible"/>
                                      </p:to>
                                    </p:set>
                                    <p:animEffect filter="fade" transition="in">
                                      <p:cBhvr>
                                        <p:cTn dur="500"/>
                                        <p:tgtEl>
                                          <p:spTgt spid="21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17"/>
                                        </p:tgtEl>
                                        <p:attrNameLst>
                                          <p:attrName>style.visibility</p:attrName>
                                        </p:attrNameLst>
                                      </p:cBhvr>
                                      <p:to>
                                        <p:strVal val="visible"/>
                                      </p:to>
                                    </p:set>
                                    <p:animEffect filter="fade" transition="in">
                                      <p:cBhvr>
                                        <p:cTn dur="500"/>
                                        <p:tgtEl>
                                          <p:spTgt spid="217"/>
                                        </p:tgtEl>
                                      </p:cBhvr>
                                    </p:animEffect>
                                  </p:childTnLst>
                                </p:cTn>
                              </p:par>
                              <p:par>
                                <p:cTn fill="hold" nodeType="withEffect" presetClass="entr" presetID="10" presetSubtype="0">
                                  <p:stCondLst>
                                    <p:cond delay="500"/>
                                  </p:stCondLst>
                                  <p:childTnLst>
                                    <p:set>
                                      <p:cBhvr>
                                        <p:cTn dur="1" fill="hold">
                                          <p:stCondLst>
                                            <p:cond delay="0"/>
                                          </p:stCondLst>
                                        </p:cTn>
                                        <p:tgtEl>
                                          <p:spTgt spid="220"/>
                                        </p:tgtEl>
                                        <p:attrNameLst>
                                          <p:attrName>style.visibility</p:attrName>
                                        </p:attrNameLst>
                                      </p:cBhvr>
                                      <p:to>
                                        <p:strVal val="visible"/>
                                      </p:to>
                                    </p:set>
                                    <p:animEffect filter="fade" transition="in">
                                      <p:cBhvr>
                                        <p:cTn dur="500"/>
                                        <p:tgtEl>
                                          <p:spTgt spid="22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24" name="Shape 224"/>
        <p:cNvGrpSpPr/>
        <p:nvPr/>
      </p:nvGrpSpPr>
      <p:grpSpPr>
        <a:xfrm>
          <a:off x="0" y="0"/>
          <a:ext cx="0" cy="0"/>
          <a:chOff x="0" y="0"/>
          <a:chExt cx="0" cy="0"/>
        </a:xfrm>
      </p:grpSpPr>
      <p:sp>
        <p:nvSpPr>
          <p:cNvPr id="225" name="Google Shape;225;p38"/>
          <p:cNvSpPr txBox="1"/>
          <p:nvPr>
            <p:ph type="title"/>
          </p:nvPr>
        </p:nvSpPr>
        <p:spPr>
          <a:xfrm>
            <a:off x="609598" y="478895"/>
            <a:ext cx="10960100" cy="994306"/>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4400"/>
              <a:buFont typeface="Comic Sans MS"/>
              <a:buNone/>
            </a:pPr>
            <a:r>
              <a:rPr lang="en-GB">
                <a:latin typeface="Comic Sans MS"/>
                <a:ea typeface="Comic Sans MS"/>
                <a:cs typeface="Comic Sans MS"/>
                <a:sym typeface="Comic Sans MS"/>
              </a:rPr>
              <a:t>When Should You Wash Your Hands?</a:t>
            </a:r>
            <a:endParaRPr/>
          </a:p>
        </p:txBody>
      </p:sp>
      <p:pic>
        <p:nvPicPr>
          <p:cNvPr id="226" name="Google Shape;226;p38"/>
          <p:cNvPicPr preferRelativeResize="0"/>
          <p:nvPr/>
        </p:nvPicPr>
        <p:blipFill rotWithShape="1">
          <a:blip r:embed="rId3">
            <a:alphaModFix/>
          </a:blip>
          <a:srcRect b="0" l="0" r="0" t="0"/>
          <a:stretch/>
        </p:blipFill>
        <p:spPr>
          <a:xfrm>
            <a:off x="4029718" y="1975260"/>
            <a:ext cx="4119860" cy="3903025"/>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30" name="Shape 230"/>
        <p:cNvGrpSpPr/>
        <p:nvPr/>
      </p:nvGrpSpPr>
      <p:grpSpPr>
        <a:xfrm>
          <a:off x="0" y="0"/>
          <a:ext cx="0" cy="0"/>
          <a:chOff x="0" y="0"/>
          <a:chExt cx="0" cy="0"/>
        </a:xfrm>
      </p:grpSpPr>
      <p:sp>
        <p:nvSpPr>
          <p:cNvPr id="231" name="Google Shape;231;p39"/>
          <p:cNvSpPr txBox="1"/>
          <p:nvPr>
            <p:ph type="title"/>
          </p:nvPr>
        </p:nvSpPr>
        <p:spPr>
          <a:xfrm>
            <a:off x="1938864" y="478895"/>
            <a:ext cx="8322735" cy="994306"/>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600"/>
              <a:buFont typeface="Comic Sans MS"/>
              <a:buNone/>
            </a:pPr>
            <a:r>
              <a:rPr lang="en-GB" sz="3600">
                <a:latin typeface="Comic Sans MS"/>
                <a:ea typeface="Comic Sans MS"/>
                <a:cs typeface="Comic Sans MS"/>
                <a:sym typeface="Comic Sans MS"/>
              </a:rPr>
              <a:t>When Should You Wash Your Hands?</a:t>
            </a:r>
            <a:endParaRPr/>
          </a:p>
        </p:txBody>
      </p:sp>
      <p:sp>
        <p:nvSpPr>
          <p:cNvPr id="232" name="Google Shape;232;p39"/>
          <p:cNvSpPr/>
          <p:nvPr/>
        </p:nvSpPr>
        <p:spPr>
          <a:xfrm>
            <a:off x="1123407" y="1386520"/>
            <a:ext cx="8788946" cy="416402"/>
          </a:xfrm>
          <a:prstGeom prst="roundRect">
            <a:avLst>
              <a:gd fmla="val 16667" name="adj"/>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en-GB" sz="2400">
                <a:solidFill>
                  <a:schemeClr val="dk1"/>
                </a:solidFill>
                <a:latin typeface="Comic Sans MS"/>
                <a:ea typeface="Comic Sans MS"/>
                <a:cs typeface="Comic Sans MS"/>
                <a:sym typeface="Comic Sans MS"/>
              </a:rPr>
              <a:t>It is important to wash your hands…</a:t>
            </a:r>
            <a:endParaRPr/>
          </a:p>
        </p:txBody>
      </p:sp>
      <p:sp>
        <p:nvSpPr>
          <p:cNvPr id="233" name="Google Shape;233;p39"/>
          <p:cNvSpPr/>
          <p:nvPr/>
        </p:nvSpPr>
        <p:spPr>
          <a:xfrm>
            <a:off x="1685109" y="1906310"/>
            <a:ext cx="5897590" cy="474517"/>
          </a:xfrm>
          <a:prstGeom prst="roundRect">
            <a:avLst>
              <a:gd fmla="val 16667" name="adj"/>
            </a:avLst>
          </a:prstGeom>
          <a:solidFill>
            <a:srgbClr val="0079C2"/>
          </a:solidFill>
          <a:ln>
            <a:noFill/>
          </a:ln>
        </p:spPr>
        <p:txBody>
          <a:bodyPr anchorCtr="0" anchor="ctr" bIns="45700" lIns="91425" spcFirstLastPara="1" rIns="91425" wrap="square" tIns="45700">
            <a:noAutofit/>
          </a:bodyPr>
          <a:lstStyle/>
          <a:p>
            <a:pPr indent="0" lvl="0" marL="0" marR="0" rtl="0" algn="l">
              <a:spcBef>
                <a:spcPts val="0"/>
              </a:spcBef>
              <a:spcAft>
                <a:spcPts val="0"/>
              </a:spcAft>
              <a:buClr>
                <a:schemeClr val="lt1"/>
              </a:buClr>
              <a:buSzPts val="2400"/>
              <a:buFont typeface="Arial"/>
              <a:buNone/>
            </a:pPr>
            <a:r>
              <a:rPr b="1" lang="en-GB" sz="2400">
                <a:solidFill>
                  <a:schemeClr val="lt1"/>
                </a:solidFill>
                <a:latin typeface="Comic Sans MS"/>
                <a:ea typeface="Comic Sans MS"/>
                <a:cs typeface="Comic Sans MS"/>
                <a:sym typeface="Comic Sans MS"/>
              </a:rPr>
              <a:t>before</a:t>
            </a:r>
            <a:r>
              <a:rPr lang="en-GB" sz="2000">
                <a:solidFill>
                  <a:schemeClr val="lt1"/>
                </a:solidFill>
                <a:latin typeface="Comic Sans MS"/>
                <a:ea typeface="Comic Sans MS"/>
                <a:cs typeface="Comic Sans MS"/>
                <a:sym typeface="Comic Sans MS"/>
              </a:rPr>
              <a:t> eating</a:t>
            </a:r>
            <a:endParaRPr/>
          </a:p>
        </p:txBody>
      </p:sp>
      <p:sp>
        <p:nvSpPr>
          <p:cNvPr id="234" name="Google Shape;234;p39"/>
          <p:cNvSpPr/>
          <p:nvPr/>
        </p:nvSpPr>
        <p:spPr>
          <a:xfrm>
            <a:off x="1685109" y="2484214"/>
            <a:ext cx="5897591" cy="474517"/>
          </a:xfrm>
          <a:prstGeom prst="roundRect">
            <a:avLst>
              <a:gd fmla="val 16667" name="adj"/>
            </a:avLst>
          </a:prstGeom>
          <a:solidFill>
            <a:srgbClr val="4EB1E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b="1" lang="en-GB" sz="1800">
                <a:solidFill>
                  <a:schemeClr val="lt1"/>
                </a:solidFill>
                <a:latin typeface="Comic Sans MS"/>
                <a:ea typeface="Comic Sans MS"/>
                <a:cs typeface="Comic Sans MS"/>
                <a:sym typeface="Comic Sans MS"/>
              </a:rPr>
              <a:t>before</a:t>
            </a:r>
            <a:r>
              <a:rPr lang="en-GB" sz="1800">
                <a:solidFill>
                  <a:schemeClr val="lt1"/>
                </a:solidFill>
                <a:latin typeface="Comic Sans MS"/>
                <a:ea typeface="Comic Sans MS"/>
                <a:cs typeface="Comic Sans MS"/>
                <a:sym typeface="Comic Sans MS"/>
              </a:rPr>
              <a:t> touching food (e.g. cooking activities)</a:t>
            </a:r>
            <a:endParaRPr/>
          </a:p>
        </p:txBody>
      </p:sp>
      <p:sp>
        <p:nvSpPr>
          <p:cNvPr id="235" name="Google Shape;235;p39"/>
          <p:cNvSpPr/>
          <p:nvPr/>
        </p:nvSpPr>
        <p:spPr>
          <a:xfrm>
            <a:off x="1685109" y="3062118"/>
            <a:ext cx="5902355" cy="474517"/>
          </a:xfrm>
          <a:prstGeom prst="roundRect">
            <a:avLst>
              <a:gd fmla="val 16667" name="adj"/>
            </a:avLst>
          </a:prstGeom>
          <a:solidFill>
            <a:srgbClr val="0079C2"/>
          </a:solidFill>
          <a:ln>
            <a:noFill/>
          </a:ln>
        </p:spPr>
        <p:txBody>
          <a:bodyPr anchorCtr="0" anchor="ctr" bIns="45700" lIns="91425" spcFirstLastPara="1" rIns="91425" wrap="square" tIns="45700">
            <a:noAutofit/>
          </a:bodyPr>
          <a:lstStyle/>
          <a:p>
            <a:pPr indent="0" lvl="0" marL="0" marR="0" rtl="0" algn="l">
              <a:spcBef>
                <a:spcPts val="0"/>
              </a:spcBef>
              <a:spcAft>
                <a:spcPts val="0"/>
              </a:spcAft>
              <a:buClr>
                <a:schemeClr val="lt1"/>
              </a:buClr>
              <a:buSzPts val="2400"/>
              <a:buFont typeface="Arial"/>
              <a:buNone/>
            </a:pPr>
            <a:r>
              <a:rPr b="1" lang="en-GB" sz="2400">
                <a:solidFill>
                  <a:schemeClr val="lt1"/>
                </a:solidFill>
                <a:latin typeface="Comic Sans MS"/>
                <a:ea typeface="Comic Sans MS"/>
                <a:cs typeface="Comic Sans MS"/>
                <a:sym typeface="Comic Sans MS"/>
              </a:rPr>
              <a:t>after</a:t>
            </a:r>
            <a:r>
              <a:rPr lang="en-GB" sz="2000">
                <a:solidFill>
                  <a:schemeClr val="lt1"/>
                </a:solidFill>
                <a:latin typeface="Comic Sans MS"/>
                <a:ea typeface="Comic Sans MS"/>
                <a:cs typeface="Comic Sans MS"/>
                <a:sym typeface="Comic Sans MS"/>
              </a:rPr>
              <a:t> going to the toilet</a:t>
            </a:r>
            <a:endParaRPr/>
          </a:p>
        </p:txBody>
      </p:sp>
      <p:sp>
        <p:nvSpPr>
          <p:cNvPr id="236" name="Google Shape;236;p39"/>
          <p:cNvSpPr/>
          <p:nvPr/>
        </p:nvSpPr>
        <p:spPr>
          <a:xfrm>
            <a:off x="1685109" y="3640022"/>
            <a:ext cx="6139541" cy="474517"/>
          </a:xfrm>
          <a:prstGeom prst="roundRect">
            <a:avLst>
              <a:gd fmla="val 16667" name="adj"/>
            </a:avLst>
          </a:prstGeom>
          <a:solidFill>
            <a:srgbClr val="4EB1E3"/>
          </a:solidFill>
          <a:ln>
            <a:noFill/>
          </a:ln>
        </p:spPr>
        <p:txBody>
          <a:bodyPr anchorCtr="0" anchor="ctr" bIns="45700" lIns="91425" spcFirstLastPara="1" rIns="91425" wrap="square" tIns="45700">
            <a:noAutofit/>
          </a:bodyPr>
          <a:lstStyle/>
          <a:p>
            <a:pPr indent="0" lvl="0" marL="0" marR="0" rtl="0" algn="l">
              <a:spcBef>
                <a:spcPts val="0"/>
              </a:spcBef>
              <a:spcAft>
                <a:spcPts val="0"/>
              </a:spcAft>
              <a:buClr>
                <a:schemeClr val="lt1"/>
              </a:buClr>
              <a:buSzPts val="2400"/>
              <a:buFont typeface="Arial"/>
              <a:buNone/>
            </a:pPr>
            <a:r>
              <a:rPr b="1" lang="en-GB" sz="2400">
                <a:solidFill>
                  <a:schemeClr val="lt1"/>
                </a:solidFill>
                <a:latin typeface="Comic Sans MS"/>
                <a:ea typeface="Comic Sans MS"/>
                <a:cs typeface="Comic Sans MS"/>
                <a:sym typeface="Comic Sans MS"/>
              </a:rPr>
              <a:t>after</a:t>
            </a:r>
            <a:r>
              <a:rPr lang="en-GB" sz="2000">
                <a:solidFill>
                  <a:schemeClr val="lt1"/>
                </a:solidFill>
                <a:latin typeface="Comic Sans MS"/>
                <a:ea typeface="Comic Sans MS"/>
                <a:cs typeface="Comic Sans MS"/>
                <a:sym typeface="Comic Sans MS"/>
              </a:rPr>
              <a:t> blowing your nose, sneezing or coughing</a:t>
            </a:r>
            <a:endParaRPr/>
          </a:p>
        </p:txBody>
      </p:sp>
      <p:sp>
        <p:nvSpPr>
          <p:cNvPr id="237" name="Google Shape;237;p39"/>
          <p:cNvSpPr/>
          <p:nvPr/>
        </p:nvSpPr>
        <p:spPr>
          <a:xfrm>
            <a:off x="1685109" y="4217926"/>
            <a:ext cx="5916653" cy="474517"/>
          </a:xfrm>
          <a:prstGeom prst="roundRect">
            <a:avLst>
              <a:gd fmla="val 16667" name="adj"/>
            </a:avLst>
          </a:prstGeom>
          <a:solidFill>
            <a:srgbClr val="0079C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b="1" lang="en-GB" sz="2400">
                <a:solidFill>
                  <a:schemeClr val="lt1"/>
                </a:solidFill>
                <a:latin typeface="Comic Sans MS"/>
                <a:ea typeface="Comic Sans MS"/>
                <a:cs typeface="Comic Sans MS"/>
                <a:sym typeface="Comic Sans MS"/>
              </a:rPr>
              <a:t>after</a:t>
            </a:r>
            <a:r>
              <a:rPr lang="en-GB" sz="2000">
                <a:solidFill>
                  <a:schemeClr val="lt1"/>
                </a:solidFill>
                <a:latin typeface="Comic Sans MS"/>
                <a:ea typeface="Comic Sans MS"/>
                <a:cs typeface="Comic Sans MS"/>
                <a:sym typeface="Comic Sans MS"/>
              </a:rPr>
              <a:t> touching your pets or other animals</a:t>
            </a:r>
            <a:endParaRPr/>
          </a:p>
        </p:txBody>
      </p:sp>
      <p:sp>
        <p:nvSpPr>
          <p:cNvPr id="238" name="Google Shape;238;p39"/>
          <p:cNvSpPr/>
          <p:nvPr/>
        </p:nvSpPr>
        <p:spPr>
          <a:xfrm>
            <a:off x="1685109" y="4795830"/>
            <a:ext cx="5911887" cy="474517"/>
          </a:xfrm>
          <a:prstGeom prst="roundRect">
            <a:avLst>
              <a:gd fmla="val 16667" name="adj"/>
            </a:avLst>
          </a:prstGeom>
          <a:solidFill>
            <a:srgbClr val="4EB1E3"/>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b="1" lang="en-GB" sz="2400">
                <a:solidFill>
                  <a:schemeClr val="lt1"/>
                </a:solidFill>
                <a:latin typeface="Comic Sans MS"/>
                <a:ea typeface="Comic Sans MS"/>
                <a:cs typeface="Comic Sans MS"/>
                <a:sym typeface="Comic Sans MS"/>
              </a:rPr>
              <a:t>after</a:t>
            </a:r>
            <a:r>
              <a:rPr lang="en-GB" sz="2000">
                <a:solidFill>
                  <a:schemeClr val="lt1"/>
                </a:solidFill>
                <a:latin typeface="Comic Sans MS"/>
                <a:ea typeface="Comic Sans MS"/>
                <a:cs typeface="Comic Sans MS"/>
                <a:sym typeface="Comic Sans MS"/>
              </a:rPr>
              <a:t> playing outside</a:t>
            </a:r>
            <a:endParaRPr/>
          </a:p>
        </p:txBody>
      </p:sp>
      <p:sp>
        <p:nvSpPr>
          <p:cNvPr id="239" name="Google Shape;239;p39"/>
          <p:cNvSpPr/>
          <p:nvPr/>
        </p:nvSpPr>
        <p:spPr>
          <a:xfrm>
            <a:off x="1685109" y="5373734"/>
            <a:ext cx="5902355" cy="474517"/>
          </a:xfrm>
          <a:prstGeom prst="roundRect">
            <a:avLst>
              <a:gd fmla="val 16667" name="adj"/>
            </a:avLst>
          </a:prstGeom>
          <a:solidFill>
            <a:srgbClr val="0079C2"/>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b="1" lang="en-GB" sz="2400">
                <a:solidFill>
                  <a:schemeClr val="lt1"/>
                </a:solidFill>
                <a:latin typeface="Comic Sans MS"/>
                <a:ea typeface="Comic Sans MS"/>
                <a:cs typeface="Comic Sans MS"/>
                <a:sym typeface="Comic Sans MS"/>
              </a:rPr>
              <a:t>after</a:t>
            </a:r>
            <a:r>
              <a:rPr lang="en-GB" sz="2000">
                <a:solidFill>
                  <a:schemeClr val="lt1"/>
                </a:solidFill>
                <a:latin typeface="Comic Sans MS"/>
                <a:ea typeface="Comic Sans MS"/>
                <a:cs typeface="Comic Sans MS"/>
                <a:sym typeface="Comic Sans MS"/>
              </a:rPr>
              <a:t> playing with messy toys (e.g. playdough)</a:t>
            </a:r>
            <a:endParaRPr/>
          </a:p>
        </p:txBody>
      </p:sp>
      <p:pic>
        <p:nvPicPr>
          <p:cNvPr id="240" name="Google Shape;240;p39"/>
          <p:cNvPicPr preferRelativeResize="0"/>
          <p:nvPr/>
        </p:nvPicPr>
        <p:blipFill rotWithShape="1">
          <a:blip r:embed="rId3">
            <a:alphaModFix/>
          </a:blip>
          <a:srcRect b="0" l="0" r="0" t="0"/>
          <a:stretch/>
        </p:blipFill>
        <p:spPr>
          <a:xfrm>
            <a:off x="7936859" y="2164904"/>
            <a:ext cx="1830275" cy="2950234"/>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32"/>
                                        </p:tgtEl>
                                        <p:attrNameLst>
                                          <p:attrName>style.visibility</p:attrName>
                                        </p:attrNameLst>
                                      </p:cBhvr>
                                      <p:to>
                                        <p:strVal val="visible"/>
                                      </p:to>
                                    </p:set>
                                    <p:animEffect filter="fade" transition="in">
                                      <p:cBhvr>
                                        <p:cTn dur="500"/>
                                        <p:tgtEl>
                                          <p:spTgt spid="232"/>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33"/>
                                        </p:tgtEl>
                                        <p:attrNameLst>
                                          <p:attrName>style.visibility</p:attrName>
                                        </p:attrNameLst>
                                      </p:cBhvr>
                                      <p:to>
                                        <p:strVal val="visible"/>
                                      </p:to>
                                    </p:set>
                                    <p:animEffect filter="fade" transition="in">
                                      <p:cBhvr>
                                        <p:cTn dur="500"/>
                                        <p:tgtEl>
                                          <p:spTgt spid="23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34"/>
                                        </p:tgtEl>
                                        <p:attrNameLst>
                                          <p:attrName>style.visibility</p:attrName>
                                        </p:attrNameLst>
                                      </p:cBhvr>
                                      <p:to>
                                        <p:strVal val="visible"/>
                                      </p:to>
                                    </p:set>
                                    <p:animEffect filter="fade" transition="in">
                                      <p:cBhvr>
                                        <p:cTn dur="500"/>
                                        <p:tgtEl>
                                          <p:spTgt spid="234"/>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35"/>
                                        </p:tgtEl>
                                        <p:attrNameLst>
                                          <p:attrName>style.visibility</p:attrName>
                                        </p:attrNameLst>
                                      </p:cBhvr>
                                      <p:to>
                                        <p:strVal val="visible"/>
                                      </p:to>
                                    </p:set>
                                    <p:animEffect filter="fade" transition="in">
                                      <p:cBhvr>
                                        <p:cTn dur="500"/>
                                        <p:tgtEl>
                                          <p:spTgt spid="23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36"/>
                                        </p:tgtEl>
                                        <p:attrNameLst>
                                          <p:attrName>style.visibility</p:attrName>
                                        </p:attrNameLst>
                                      </p:cBhvr>
                                      <p:to>
                                        <p:strVal val="visible"/>
                                      </p:to>
                                    </p:set>
                                    <p:animEffect filter="fade" transition="in">
                                      <p:cBhvr>
                                        <p:cTn dur="500"/>
                                        <p:tgtEl>
                                          <p:spTgt spid="236"/>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37"/>
                                        </p:tgtEl>
                                        <p:attrNameLst>
                                          <p:attrName>style.visibility</p:attrName>
                                        </p:attrNameLst>
                                      </p:cBhvr>
                                      <p:to>
                                        <p:strVal val="visible"/>
                                      </p:to>
                                    </p:set>
                                    <p:animEffect filter="fade" transition="in">
                                      <p:cBhvr>
                                        <p:cTn dur="500"/>
                                        <p:tgtEl>
                                          <p:spTgt spid="23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38"/>
                                        </p:tgtEl>
                                        <p:attrNameLst>
                                          <p:attrName>style.visibility</p:attrName>
                                        </p:attrNameLst>
                                      </p:cBhvr>
                                      <p:to>
                                        <p:strVal val="visible"/>
                                      </p:to>
                                    </p:set>
                                    <p:animEffect filter="fade" transition="in">
                                      <p:cBhvr>
                                        <p:cTn dur="500"/>
                                        <p:tgtEl>
                                          <p:spTgt spid="238"/>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39"/>
                                        </p:tgtEl>
                                        <p:attrNameLst>
                                          <p:attrName>style.visibility</p:attrName>
                                        </p:attrNameLst>
                                      </p:cBhvr>
                                      <p:to>
                                        <p:strVal val="visible"/>
                                      </p:to>
                                    </p:set>
                                    <p:animEffect filter="fade" transition="in">
                                      <p:cBhvr>
                                        <p:cTn dur="500"/>
                                        <p:tgtEl>
                                          <p:spTgt spid="23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44" name="Shape 244"/>
        <p:cNvGrpSpPr/>
        <p:nvPr/>
      </p:nvGrpSpPr>
      <p:grpSpPr>
        <a:xfrm>
          <a:off x="0" y="0"/>
          <a:ext cx="0" cy="0"/>
          <a:chOff x="0" y="0"/>
          <a:chExt cx="0" cy="0"/>
        </a:xfrm>
      </p:grpSpPr>
      <p:pic>
        <p:nvPicPr>
          <p:cNvPr id="245" name="Google Shape;245;p40"/>
          <p:cNvPicPr preferRelativeResize="0"/>
          <p:nvPr>
            <p:ph idx="1" type="body"/>
          </p:nvPr>
        </p:nvPicPr>
        <p:blipFill rotWithShape="1">
          <a:blip r:embed="rId3">
            <a:alphaModFix/>
          </a:blip>
          <a:srcRect b="0" l="0" r="0" t="0"/>
          <a:stretch/>
        </p:blipFill>
        <p:spPr>
          <a:xfrm>
            <a:off x="3200401" y="78891"/>
            <a:ext cx="5107576" cy="6607524"/>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49" name="Shape 249"/>
        <p:cNvGrpSpPr/>
        <p:nvPr/>
      </p:nvGrpSpPr>
      <p:grpSpPr>
        <a:xfrm>
          <a:off x="0" y="0"/>
          <a:ext cx="0" cy="0"/>
          <a:chOff x="0" y="0"/>
          <a:chExt cx="0" cy="0"/>
        </a:xfrm>
      </p:grpSpPr>
      <p:sp>
        <p:nvSpPr>
          <p:cNvPr id="250" name="Google Shape;250;p41"/>
          <p:cNvSpPr txBox="1"/>
          <p:nvPr>
            <p:ph type="title"/>
          </p:nvPr>
        </p:nvSpPr>
        <p:spPr>
          <a:xfrm>
            <a:off x="609598" y="478895"/>
            <a:ext cx="10960100" cy="994306"/>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4400"/>
              <a:buFont typeface="Comic Sans MS"/>
              <a:buNone/>
            </a:pPr>
            <a:r>
              <a:rPr lang="en-GB">
                <a:latin typeface="Comic Sans MS"/>
                <a:ea typeface="Comic Sans MS"/>
                <a:cs typeface="Comic Sans MS"/>
                <a:sym typeface="Comic Sans MS"/>
              </a:rPr>
              <a:t>How to wash your hands</a:t>
            </a:r>
            <a:endParaRPr>
              <a:latin typeface="Comic Sans MS"/>
              <a:ea typeface="Comic Sans MS"/>
              <a:cs typeface="Comic Sans MS"/>
              <a:sym typeface="Comic Sans MS"/>
            </a:endParaRPr>
          </a:p>
        </p:txBody>
      </p:sp>
      <p:sp>
        <p:nvSpPr>
          <p:cNvPr id="251" name="Google Shape;251;p41"/>
          <p:cNvSpPr/>
          <p:nvPr/>
        </p:nvSpPr>
        <p:spPr>
          <a:xfrm>
            <a:off x="3048000" y="2690336"/>
            <a:ext cx="6096000" cy="1477328"/>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lang="en-GB" sz="1800" u="sng">
                <a:solidFill>
                  <a:schemeClr val="hlink"/>
                </a:solidFill>
                <a:latin typeface="Calibri"/>
                <a:ea typeface="Calibri"/>
                <a:cs typeface="Calibri"/>
                <a:sym typeface="Calibri"/>
                <a:hlinkClick r:id="rId3"/>
              </a:rPr>
              <a:t>https://www.google.com/search?q=howto+wash+your+hands+kids&amp;rlz=1C1GCEU_en-GBGB821GB821&amp;oq=howto+wash+your+hands+kids&amp;aqs=chrome..69i57j0.8211j0j7&amp;sourceid=chrome&amp;ie=UTF-8#kpvalbx=_UKnDXvGpLc76gAbql4OADA100</a:t>
            </a:r>
            <a:endParaRPr sz="1800">
              <a:solidFill>
                <a:schemeClr val="dk1"/>
              </a:solidFill>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55" name="Shape 255"/>
        <p:cNvGrpSpPr/>
        <p:nvPr/>
      </p:nvGrpSpPr>
      <p:grpSpPr>
        <a:xfrm>
          <a:off x="0" y="0"/>
          <a:ext cx="0" cy="0"/>
          <a:chOff x="0" y="0"/>
          <a:chExt cx="0" cy="0"/>
        </a:xfrm>
      </p:grpSpPr>
      <p:sp>
        <p:nvSpPr>
          <p:cNvPr id="256" name="Google Shape;256;p42"/>
          <p:cNvSpPr txBox="1"/>
          <p:nvPr>
            <p:ph type="title"/>
          </p:nvPr>
        </p:nvSpPr>
        <p:spPr>
          <a:xfrm>
            <a:off x="1" y="104440"/>
            <a:ext cx="12064658" cy="1325563"/>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5400"/>
              <a:buFont typeface="Comic Sans MS"/>
              <a:buNone/>
            </a:pPr>
            <a:r>
              <a:rPr lang="en-GB" sz="5400">
                <a:latin typeface="Comic Sans MS"/>
                <a:ea typeface="Comic Sans MS"/>
                <a:cs typeface="Comic Sans MS"/>
                <a:sym typeface="Comic Sans MS"/>
              </a:rPr>
              <a:t>Cut out the squares and put them in the correct order</a:t>
            </a:r>
            <a:endParaRPr sz="5400">
              <a:latin typeface="Comic Sans MS"/>
              <a:ea typeface="Comic Sans MS"/>
              <a:cs typeface="Comic Sans MS"/>
              <a:sym typeface="Comic Sans MS"/>
            </a:endParaRPr>
          </a:p>
        </p:txBody>
      </p:sp>
      <p:pic>
        <p:nvPicPr>
          <p:cNvPr id="257" name="Google Shape;257;p42"/>
          <p:cNvPicPr preferRelativeResize="0"/>
          <p:nvPr/>
        </p:nvPicPr>
        <p:blipFill rotWithShape="1">
          <a:blip r:embed="rId3">
            <a:alphaModFix/>
          </a:blip>
          <a:srcRect b="7216" l="1992" r="1424" t="13402"/>
          <a:stretch/>
        </p:blipFill>
        <p:spPr>
          <a:xfrm>
            <a:off x="210413" y="1839538"/>
            <a:ext cx="7432766" cy="3633797"/>
          </a:xfrm>
          <a:prstGeom prst="rect">
            <a:avLst/>
          </a:prstGeom>
          <a:noFill/>
          <a:ln>
            <a:noFill/>
          </a:ln>
        </p:spPr>
      </p:pic>
      <p:pic>
        <p:nvPicPr>
          <p:cNvPr id="258" name="Google Shape;258;p42"/>
          <p:cNvPicPr preferRelativeResize="0"/>
          <p:nvPr>
            <p:ph idx="1" type="body"/>
          </p:nvPr>
        </p:nvPicPr>
        <p:blipFill rotWithShape="1">
          <a:blip r:embed="rId4">
            <a:alphaModFix/>
          </a:blip>
          <a:srcRect b="0" l="0" r="0" t="0"/>
          <a:stretch/>
        </p:blipFill>
        <p:spPr>
          <a:xfrm>
            <a:off x="8029549" y="4172074"/>
            <a:ext cx="3876900" cy="2428500"/>
          </a:xfrm>
          <a:prstGeom prst="rect">
            <a:avLst/>
          </a:prstGeom>
          <a:noFill/>
          <a:ln>
            <a:noFill/>
          </a:ln>
        </p:spPr>
      </p:pic>
      <p:sp>
        <p:nvSpPr>
          <p:cNvPr id="259" name="Google Shape;259;p42"/>
          <p:cNvSpPr txBox="1"/>
          <p:nvPr/>
        </p:nvSpPr>
        <p:spPr>
          <a:xfrm>
            <a:off x="7774650" y="1839550"/>
            <a:ext cx="4290000" cy="1581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900">
                <a:solidFill>
                  <a:srgbClr val="FF0000"/>
                </a:solidFill>
                <a:latin typeface="Comic Sans MS"/>
                <a:ea typeface="Comic Sans MS"/>
                <a:cs typeface="Comic Sans MS"/>
                <a:sym typeface="Comic Sans MS"/>
              </a:rPr>
              <a:t>These sheets have been uploaded into the Week 6 topic folder for you to try at home. If you can’t print this out, i’m sure you could have a go at drawing your own pictures to sort into the correct order! </a:t>
            </a:r>
            <a:endParaRPr sz="1900">
              <a:solidFill>
                <a:srgbClr val="FF0000"/>
              </a:solidFill>
              <a:latin typeface="Comic Sans MS"/>
              <a:ea typeface="Comic Sans MS"/>
              <a:cs typeface="Comic Sans MS"/>
              <a:sym typeface="Comic Sans MS"/>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63" name="Shape 263"/>
        <p:cNvGrpSpPr/>
        <p:nvPr/>
      </p:nvGrpSpPr>
      <p:grpSpPr>
        <a:xfrm>
          <a:off x="0" y="0"/>
          <a:ext cx="0" cy="0"/>
          <a:chOff x="0" y="0"/>
          <a:chExt cx="0" cy="0"/>
        </a:xfrm>
      </p:grpSpPr>
      <p:sp>
        <p:nvSpPr>
          <p:cNvPr id="264" name="Google Shape;264;p43"/>
          <p:cNvSpPr txBox="1"/>
          <p:nvPr>
            <p:ph type="ctrTitle"/>
          </p:nvPr>
        </p:nvSpPr>
        <p:spPr>
          <a:xfrm>
            <a:off x="2520708" y="197153"/>
            <a:ext cx="9144000" cy="2387700"/>
          </a:xfrm>
          <a:prstGeom prst="rect">
            <a:avLst/>
          </a:prstGeom>
          <a:noFill/>
          <a:ln>
            <a:noFill/>
          </a:ln>
        </p:spPr>
        <p:txBody>
          <a:bodyPr anchorCtr="0" anchor="b" bIns="45700" lIns="91425" spcFirstLastPara="1" rIns="91425" wrap="square" tIns="45700">
            <a:noAutofit/>
          </a:bodyPr>
          <a:lstStyle/>
          <a:p>
            <a:pPr indent="0" lvl="0" marL="0" rtl="0" algn="ctr">
              <a:lnSpc>
                <a:spcPct val="90000"/>
              </a:lnSpc>
              <a:spcBef>
                <a:spcPts val="0"/>
              </a:spcBef>
              <a:spcAft>
                <a:spcPts val="0"/>
              </a:spcAft>
              <a:buClr>
                <a:schemeClr val="dk1"/>
              </a:buClr>
              <a:buSzPts val="13800"/>
              <a:buFont typeface="Comic Sans MS"/>
              <a:buNone/>
            </a:pPr>
            <a:r>
              <a:rPr lang="en-GB" sz="13800">
                <a:latin typeface="Comic Sans MS"/>
                <a:ea typeface="Comic Sans MS"/>
                <a:cs typeface="Comic Sans MS"/>
                <a:sym typeface="Comic Sans MS"/>
              </a:rPr>
              <a:t>Exercise 3</a:t>
            </a:r>
            <a:endParaRPr sz="13800">
              <a:latin typeface="Comic Sans MS"/>
              <a:ea typeface="Comic Sans MS"/>
              <a:cs typeface="Comic Sans MS"/>
              <a:sym typeface="Comic Sans MS"/>
            </a:endParaRPr>
          </a:p>
        </p:txBody>
      </p:sp>
      <p:sp>
        <p:nvSpPr>
          <p:cNvPr id="265" name="Google Shape;265;p43"/>
          <p:cNvSpPr txBox="1"/>
          <p:nvPr>
            <p:ph idx="1" type="subTitle"/>
          </p:nvPr>
        </p:nvSpPr>
        <p:spPr>
          <a:xfrm>
            <a:off x="1380308" y="2520135"/>
            <a:ext cx="9144000" cy="1655762"/>
          </a:xfrm>
          <a:prstGeom prst="rect">
            <a:avLst/>
          </a:prstGeom>
          <a:noFill/>
          <a:ln>
            <a:noFill/>
          </a:ln>
        </p:spPr>
        <p:txBody>
          <a:bodyPr anchorCtr="0" anchor="t" bIns="45700" lIns="91425" spcFirstLastPara="1" rIns="91425" wrap="square" tIns="45700">
            <a:noAutofit/>
          </a:bodyPr>
          <a:lstStyle/>
          <a:p>
            <a:pPr indent="0" lvl="0" marL="0" rtl="0" algn="ctr">
              <a:lnSpc>
                <a:spcPct val="90000"/>
              </a:lnSpc>
              <a:spcBef>
                <a:spcPts val="0"/>
              </a:spcBef>
              <a:spcAft>
                <a:spcPts val="0"/>
              </a:spcAft>
              <a:buClr>
                <a:schemeClr val="dk1"/>
              </a:buClr>
              <a:buSzPts val="2400"/>
              <a:buNone/>
            </a:pPr>
            <a:r>
              <a:rPr lang="en-GB" u="sng">
                <a:solidFill>
                  <a:schemeClr val="hlink"/>
                </a:solidFill>
                <a:hlinkClick r:id="rId3"/>
              </a:rPr>
              <a:t>https://app.gonoodle.com/activities/happy?s=Channel&amp;t=Zumba%20Kids&amp;sid=2&amp;cs=zumba-kids</a:t>
            </a:r>
            <a:endParaRPr/>
          </a:p>
        </p:txBody>
      </p:sp>
      <p:pic>
        <p:nvPicPr>
          <p:cNvPr descr="Animated Exercise Png &amp; Free Animated Exercise.png Transparent ..." id="266" name="Google Shape;266;p43"/>
          <p:cNvPicPr preferRelativeResize="0"/>
          <p:nvPr/>
        </p:nvPicPr>
        <p:blipFill rotWithShape="1">
          <a:blip r:embed="rId4">
            <a:alphaModFix/>
          </a:blip>
          <a:srcRect b="0" l="0" r="0" t="0"/>
          <a:stretch/>
        </p:blipFill>
        <p:spPr>
          <a:xfrm>
            <a:off x="4598125" y="4417379"/>
            <a:ext cx="2283732" cy="2283732"/>
          </a:xfrm>
          <a:prstGeom prst="rect">
            <a:avLst/>
          </a:prstGeom>
          <a:noFill/>
          <a:ln>
            <a:noFill/>
          </a:ln>
        </p:spPr>
      </p:pic>
      <p:sp>
        <p:nvSpPr>
          <p:cNvPr id="267" name="Google Shape;267;p43"/>
          <p:cNvSpPr txBox="1"/>
          <p:nvPr/>
        </p:nvSpPr>
        <p:spPr>
          <a:xfrm>
            <a:off x="261025" y="197150"/>
            <a:ext cx="2455800" cy="785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3000">
                <a:solidFill>
                  <a:srgbClr val="FF0000"/>
                </a:solidFill>
                <a:latin typeface="Comic Sans MS"/>
                <a:ea typeface="Comic Sans MS"/>
                <a:cs typeface="Comic Sans MS"/>
                <a:sym typeface="Comic Sans MS"/>
              </a:rPr>
              <a:t>Wedn</a:t>
            </a:r>
            <a:r>
              <a:rPr b="1" lang="en-GB" sz="3000">
                <a:solidFill>
                  <a:srgbClr val="FF0000"/>
                </a:solidFill>
                <a:latin typeface="Comic Sans MS"/>
                <a:ea typeface="Comic Sans MS"/>
                <a:cs typeface="Comic Sans MS"/>
                <a:sym typeface="Comic Sans MS"/>
              </a:rPr>
              <a:t>esday</a:t>
            </a:r>
            <a:endParaRPr b="1" sz="3000">
              <a:solidFill>
                <a:srgbClr val="FF0000"/>
              </a:solidFill>
              <a:latin typeface="Comic Sans MS"/>
              <a:ea typeface="Comic Sans MS"/>
              <a:cs typeface="Comic Sans MS"/>
              <a:sym typeface="Comic Sans MS"/>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71" name="Shape 271"/>
        <p:cNvGrpSpPr/>
        <p:nvPr/>
      </p:nvGrpSpPr>
      <p:grpSpPr>
        <a:xfrm>
          <a:off x="0" y="0"/>
          <a:ext cx="0" cy="0"/>
          <a:chOff x="0" y="0"/>
          <a:chExt cx="0" cy="0"/>
        </a:xfrm>
      </p:grpSpPr>
      <p:sp>
        <p:nvSpPr>
          <p:cNvPr id="272" name="Google Shape;272;p44"/>
          <p:cNvSpPr txBox="1"/>
          <p:nvPr>
            <p:ph type="title"/>
          </p:nvPr>
        </p:nvSpPr>
        <p:spPr>
          <a:xfrm>
            <a:off x="0" y="770073"/>
            <a:ext cx="12192000" cy="1325563"/>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6000"/>
              <a:buFont typeface="Comic Sans MS"/>
              <a:buNone/>
            </a:pPr>
            <a:r>
              <a:rPr lang="en-GB" sz="6000">
                <a:latin typeface="Comic Sans MS"/>
                <a:ea typeface="Comic Sans MS"/>
                <a:cs typeface="Comic Sans MS"/>
                <a:sym typeface="Comic Sans MS"/>
              </a:rPr>
              <a:t>Lesson 3</a:t>
            </a:r>
            <a:br>
              <a:rPr lang="en-GB" sz="6000">
                <a:latin typeface="Comic Sans MS"/>
                <a:ea typeface="Comic Sans MS"/>
                <a:cs typeface="Comic Sans MS"/>
                <a:sym typeface="Comic Sans MS"/>
              </a:rPr>
            </a:br>
            <a:r>
              <a:rPr lang="en-GB" sz="6000">
                <a:latin typeface="Comic Sans MS"/>
                <a:ea typeface="Comic Sans MS"/>
                <a:cs typeface="Comic Sans MS"/>
                <a:sym typeface="Comic Sans MS"/>
              </a:rPr>
              <a:t>How can we stop germs spreading?</a:t>
            </a:r>
            <a:endParaRPr sz="6000">
              <a:latin typeface="Comic Sans MS"/>
              <a:ea typeface="Comic Sans MS"/>
              <a:cs typeface="Comic Sans MS"/>
              <a:sym typeface="Comic Sans MS"/>
            </a:endParaRPr>
          </a:p>
        </p:txBody>
      </p:sp>
      <p:pic>
        <p:nvPicPr>
          <p:cNvPr descr="How Long Do Germs Live Outside the Body?" id="273" name="Google Shape;273;p44"/>
          <p:cNvPicPr preferRelativeResize="0"/>
          <p:nvPr>
            <p:ph idx="1" type="body"/>
          </p:nvPr>
        </p:nvPicPr>
        <p:blipFill rotWithShape="1">
          <a:blip r:embed="rId3">
            <a:alphaModFix/>
          </a:blip>
          <a:srcRect b="0" l="0" r="0" t="0"/>
          <a:stretch/>
        </p:blipFill>
        <p:spPr>
          <a:xfrm>
            <a:off x="3612998" y="3082835"/>
            <a:ext cx="4717688" cy="3538266"/>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77" name="Shape 277"/>
        <p:cNvGrpSpPr/>
        <p:nvPr/>
      </p:nvGrpSpPr>
      <p:grpSpPr>
        <a:xfrm>
          <a:off x="0" y="0"/>
          <a:ext cx="0" cy="0"/>
          <a:chOff x="0" y="0"/>
          <a:chExt cx="0" cy="0"/>
        </a:xfrm>
      </p:grpSpPr>
      <p:sp>
        <p:nvSpPr>
          <p:cNvPr id="278" name="Google Shape;278;p4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4400"/>
              <a:buFont typeface="Comic Sans MS"/>
              <a:buNone/>
            </a:pPr>
            <a:r>
              <a:rPr lang="en-GB">
                <a:latin typeface="Comic Sans MS"/>
                <a:ea typeface="Comic Sans MS"/>
                <a:cs typeface="Comic Sans MS"/>
                <a:sym typeface="Comic Sans MS"/>
              </a:rPr>
              <a:t>How can we stop germs spreading?</a:t>
            </a:r>
            <a:endParaRPr/>
          </a:p>
        </p:txBody>
      </p:sp>
      <p:sp>
        <p:nvSpPr>
          <p:cNvPr id="279" name="Google Shape;279;p4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p>
            <a:pPr indent="-50800" lvl="0" marL="228600" rtl="0" algn="l">
              <a:lnSpc>
                <a:spcPct val="90000"/>
              </a:lnSpc>
              <a:spcBef>
                <a:spcPts val="0"/>
              </a:spcBef>
              <a:spcAft>
                <a:spcPts val="0"/>
              </a:spcAft>
              <a:buClr>
                <a:schemeClr val="dk1"/>
              </a:buClr>
              <a:buSzPts val="2800"/>
              <a:buNone/>
            </a:pPr>
            <a:r>
              <a:t/>
            </a:r>
            <a:endParaRPr u="sng">
              <a:solidFill>
                <a:schemeClr val="hlink"/>
              </a:solidFill>
              <a:hlinkClick r:id="rId3"/>
            </a:endParaRPr>
          </a:p>
          <a:p>
            <a:pPr indent="-50800" lvl="0" marL="228600" rtl="0" algn="l">
              <a:lnSpc>
                <a:spcPct val="90000"/>
              </a:lnSpc>
              <a:spcBef>
                <a:spcPts val="1000"/>
              </a:spcBef>
              <a:spcAft>
                <a:spcPts val="0"/>
              </a:spcAft>
              <a:buClr>
                <a:schemeClr val="dk1"/>
              </a:buClr>
              <a:buSzPts val="2800"/>
              <a:buNone/>
            </a:pPr>
            <a:r>
              <a:t/>
            </a:r>
            <a:endParaRPr u="sng">
              <a:solidFill>
                <a:schemeClr val="hlink"/>
              </a:solidFill>
              <a:hlinkClick r:id="rId4"/>
            </a:endParaRPr>
          </a:p>
          <a:p>
            <a:pPr indent="-228600" lvl="0" marL="228600" rtl="0" algn="ctr">
              <a:lnSpc>
                <a:spcPct val="90000"/>
              </a:lnSpc>
              <a:spcBef>
                <a:spcPts val="1000"/>
              </a:spcBef>
              <a:spcAft>
                <a:spcPts val="0"/>
              </a:spcAft>
              <a:buClr>
                <a:schemeClr val="dk1"/>
              </a:buClr>
              <a:buSzPts val="2800"/>
              <a:buChar char="•"/>
            </a:pPr>
            <a:r>
              <a:rPr lang="en-GB" u="sng">
                <a:solidFill>
                  <a:schemeClr val="hlink"/>
                </a:solidFill>
                <a:hlinkClick r:id="rId5"/>
              </a:rPr>
              <a:t>https://www.youtube.com/watch?v=YBGsoimPXZg</a:t>
            </a:r>
            <a:endParaRPr/>
          </a:p>
        </p:txBody>
      </p:sp>
      <p:pic>
        <p:nvPicPr>
          <p:cNvPr descr="How Long Do Germs Live Outside the Body?" id="280" name="Google Shape;280;p45"/>
          <p:cNvPicPr preferRelativeResize="0"/>
          <p:nvPr/>
        </p:nvPicPr>
        <p:blipFill rotWithShape="1">
          <a:blip r:embed="rId6">
            <a:alphaModFix/>
          </a:blip>
          <a:srcRect b="0" l="0" r="0" t="0"/>
          <a:stretch/>
        </p:blipFill>
        <p:spPr>
          <a:xfrm>
            <a:off x="3997234" y="3818414"/>
            <a:ext cx="3510492" cy="2632869"/>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84" name="Shape 284"/>
        <p:cNvGrpSpPr/>
        <p:nvPr/>
      </p:nvGrpSpPr>
      <p:grpSpPr>
        <a:xfrm>
          <a:off x="0" y="0"/>
          <a:ext cx="0" cy="0"/>
          <a:chOff x="0" y="0"/>
          <a:chExt cx="0" cy="0"/>
        </a:xfrm>
      </p:grpSpPr>
      <p:sp>
        <p:nvSpPr>
          <p:cNvPr id="285" name="Google Shape;285;p46"/>
          <p:cNvSpPr txBox="1"/>
          <p:nvPr>
            <p:ph type="title"/>
          </p:nvPr>
        </p:nvSpPr>
        <p:spPr>
          <a:xfrm>
            <a:off x="1981201" y="479426"/>
            <a:ext cx="8220075" cy="993775"/>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6000"/>
              <a:buFont typeface="Comic Sans MS"/>
              <a:buNone/>
            </a:pPr>
            <a:r>
              <a:rPr lang="en-GB" sz="6000">
                <a:latin typeface="Comic Sans MS"/>
                <a:ea typeface="Comic Sans MS"/>
                <a:cs typeface="Comic Sans MS"/>
                <a:sym typeface="Comic Sans MS"/>
              </a:rPr>
              <a:t>Spreading Germs</a:t>
            </a:r>
            <a:endParaRPr/>
          </a:p>
        </p:txBody>
      </p:sp>
      <p:sp>
        <p:nvSpPr>
          <p:cNvPr id="286" name="Google Shape;286;p46"/>
          <p:cNvSpPr/>
          <p:nvPr/>
        </p:nvSpPr>
        <p:spPr>
          <a:xfrm>
            <a:off x="744584" y="1473201"/>
            <a:ext cx="10620102" cy="1217612"/>
          </a:xfrm>
          <a:prstGeom prst="roundRect">
            <a:avLst>
              <a:gd fmla="val 16667" name="adj"/>
            </a:avLst>
          </a:prstGeom>
          <a:solidFill>
            <a:srgbClr val="64C3EE"/>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GB" sz="2400">
                <a:solidFill>
                  <a:schemeClr val="dk1"/>
                </a:solidFill>
                <a:latin typeface="Comic Sans MS"/>
                <a:ea typeface="Comic Sans MS"/>
                <a:cs typeface="Comic Sans MS"/>
                <a:sym typeface="Comic Sans MS"/>
              </a:rPr>
              <a:t>Germs spread. </a:t>
            </a:r>
            <a:endParaRPr sz="2400">
              <a:solidFill>
                <a:schemeClr val="dk1"/>
              </a:solidFill>
              <a:latin typeface="Comic Sans MS"/>
              <a:ea typeface="Comic Sans MS"/>
              <a:cs typeface="Comic Sans MS"/>
              <a:sym typeface="Comic Sans MS"/>
            </a:endParaRPr>
          </a:p>
          <a:p>
            <a:pPr indent="0" lvl="0" marL="0" marR="0" rtl="0" algn="ctr">
              <a:spcBef>
                <a:spcPts val="0"/>
              </a:spcBef>
              <a:spcAft>
                <a:spcPts val="0"/>
              </a:spcAft>
              <a:buNone/>
            </a:pPr>
            <a:r>
              <a:t/>
            </a:r>
            <a:endParaRPr sz="2400">
              <a:solidFill>
                <a:schemeClr val="dk1"/>
              </a:solidFill>
              <a:latin typeface="Comic Sans MS"/>
              <a:ea typeface="Comic Sans MS"/>
              <a:cs typeface="Comic Sans MS"/>
              <a:sym typeface="Comic Sans MS"/>
            </a:endParaRPr>
          </a:p>
          <a:p>
            <a:pPr indent="0" lvl="0" marL="0" marR="0" rtl="0" algn="ctr">
              <a:spcBef>
                <a:spcPts val="0"/>
              </a:spcBef>
              <a:spcAft>
                <a:spcPts val="0"/>
              </a:spcAft>
              <a:buNone/>
            </a:pPr>
            <a:r>
              <a:rPr lang="en-GB" sz="2400">
                <a:solidFill>
                  <a:schemeClr val="dk1"/>
                </a:solidFill>
                <a:latin typeface="Comic Sans MS"/>
                <a:ea typeface="Comic Sans MS"/>
                <a:cs typeface="Comic Sans MS"/>
                <a:sym typeface="Comic Sans MS"/>
              </a:rPr>
              <a:t>It’s a fact and we can’t stop it, but we can try to minimise their spread. </a:t>
            </a:r>
            <a:endParaRPr sz="1800">
              <a:solidFill>
                <a:schemeClr val="dk1"/>
              </a:solidFill>
              <a:latin typeface="Calibri"/>
              <a:ea typeface="Calibri"/>
              <a:cs typeface="Calibri"/>
              <a:sym typeface="Calibri"/>
            </a:endParaRPr>
          </a:p>
        </p:txBody>
      </p:sp>
      <p:sp>
        <p:nvSpPr>
          <p:cNvPr id="287" name="Google Shape;287;p46"/>
          <p:cNvSpPr/>
          <p:nvPr/>
        </p:nvSpPr>
        <p:spPr>
          <a:xfrm>
            <a:off x="744584" y="3090863"/>
            <a:ext cx="10750729" cy="2862322"/>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000"/>
              <a:buFont typeface="Arial"/>
              <a:buNone/>
            </a:pPr>
            <a:r>
              <a:rPr b="1" lang="en-GB" sz="2000">
                <a:solidFill>
                  <a:schemeClr val="dk1"/>
                </a:solidFill>
                <a:latin typeface="Comic Sans MS"/>
                <a:ea typeface="Comic Sans MS"/>
                <a:cs typeface="Comic Sans MS"/>
                <a:sym typeface="Comic Sans MS"/>
              </a:rPr>
              <a:t>How can we stop germs from spreading?</a:t>
            </a:r>
            <a:endParaRPr b="1" sz="2000">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rgbClr val="1C1C1C"/>
              </a:buClr>
              <a:buSzPts val="2000"/>
              <a:buFont typeface="Arial"/>
              <a:buNone/>
            </a:pPr>
            <a:r>
              <a:t/>
            </a:r>
            <a:endParaRPr sz="2000">
              <a:solidFill>
                <a:schemeClr val="dk1"/>
              </a:solidFill>
              <a:latin typeface="Comic Sans MS"/>
              <a:ea typeface="Comic Sans MS"/>
              <a:cs typeface="Comic Sans MS"/>
              <a:sym typeface="Comic Sans MS"/>
            </a:endParaRPr>
          </a:p>
          <a:p>
            <a:pPr indent="-342900" lvl="0" marL="342900" marR="0" rtl="0" algn="l">
              <a:lnSpc>
                <a:spcPct val="100000"/>
              </a:lnSpc>
              <a:spcBef>
                <a:spcPts val="0"/>
              </a:spcBef>
              <a:spcAft>
                <a:spcPts val="0"/>
              </a:spcAft>
              <a:buClr>
                <a:schemeClr val="dk1"/>
              </a:buClr>
              <a:buSzPts val="2000"/>
              <a:buFont typeface="Arial"/>
              <a:buChar char="•"/>
            </a:pPr>
            <a:r>
              <a:rPr lang="en-GB" sz="2000">
                <a:solidFill>
                  <a:schemeClr val="dk1"/>
                </a:solidFill>
                <a:latin typeface="Comic Sans MS"/>
                <a:ea typeface="Comic Sans MS"/>
                <a:cs typeface="Comic Sans MS"/>
                <a:sym typeface="Comic Sans MS"/>
              </a:rPr>
              <a:t>covering our mouths when we sneeze or cough;</a:t>
            </a:r>
            <a:endParaRPr/>
          </a:p>
          <a:p>
            <a:pPr indent="-215900" lvl="0" marL="342900" marR="0" rtl="0" algn="l">
              <a:lnSpc>
                <a:spcPct val="100000"/>
              </a:lnSpc>
              <a:spcBef>
                <a:spcPts val="0"/>
              </a:spcBef>
              <a:spcAft>
                <a:spcPts val="0"/>
              </a:spcAft>
              <a:buClr>
                <a:srgbClr val="1C1C1C"/>
              </a:buClr>
              <a:buSzPts val="2000"/>
              <a:buFont typeface="Arial"/>
              <a:buNone/>
            </a:pPr>
            <a:r>
              <a:t/>
            </a:r>
            <a:endParaRPr sz="2000">
              <a:solidFill>
                <a:schemeClr val="dk1"/>
              </a:solidFill>
              <a:latin typeface="Comic Sans MS"/>
              <a:ea typeface="Comic Sans MS"/>
              <a:cs typeface="Comic Sans MS"/>
              <a:sym typeface="Comic Sans MS"/>
            </a:endParaRPr>
          </a:p>
          <a:p>
            <a:pPr indent="-342900" lvl="0" marL="342900" marR="0" rtl="0" algn="l">
              <a:lnSpc>
                <a:spcPct val="100000"/>
              </a:lnSpc>
              <a:spcBef>
                <a:spcPts val="0"/>
              </a:spcBef>
              <a:spcAft>
                <a:spcPts val="0"/>
              </a:spcAft>
              <a:buClr>
                <a:schemeClr val="dk1"/>
              </a:buClr>
              <a:buSzPts val="2000"/>
              <a:buFont typeface="Arial"/>
              <a:buChar char="•"/>
            </a:pPr>
            <a:r>
              <a:rPr lang="en-GB" sz="2000">
                <a:solidFill>
                  <a:schemeClr val="dk1"/>
                </a:solidFill>
                <a:latin typeface="Comic Sans MS"/>
                <a:ea typeface="Comic Sans MS"/>
                <a:cs typeface="Comic Sans MS"/>
                <a:sym typeface="Comic Sans MS"/>
              </a:rPr>
              <a:t>not sharing water bottles, etc;</a:t>
            </a:r>
            <a:endParaRPr/>
          </a:p>
          <a:p>
            <a:pPr indent="-215900" lvl="0" marL="342900" marR="0" rtl="0" algn="l">
              <a:lnSpc>
                <a:spcPct val="100000"/>
              </a:lnSpc>
              <a:spcBef>
                <a:spcPts val="0"/>
              </a:spcBef>
              <a:spcAft>
                <a:spcPts val="0"/>
              </a:spcAft>
              <a:buClr>
                <a:srgbClr val="1C1C1C"/>
              </a:buClr>
              <a:buSzPts val="2000"/>
              <a:buFont typeface="Arial"/>
              <a:buNone/>
            </a:pPr>
            <a:r>
              <a:t/>
            </a:r>
            <a:endParaRPr sz="2000">
              <a:solidFill>
                <a:schemeClr val="dk1"/>
              </a:solidFill>
              <a:latin typeface="Comic Sans MS"/>
              <a:ea typeface="Comic Sans MS"/>
              <a:cs typeface="Comic Sans MS"/>
              <a:sym typeface="Comic Sans MS"/>
            </a:endParaRPr>
          </a:p>
          <a:p>
            <a:pPr indent="-342900" lvl="0" marL="342900" marR="0" rtl="0" algn="l">
              <a:lnSpc>
                <a:spcPct val="100000"/>
              </a:lnSpc>
              <a:spcBef>
                <a:spcPts val="0"/>
              </a:spcBef>
              <a:spcAft>
                <a:spcPts val="0"/>
              </a:spcAft>
              <a:buClr>
                <a:schemeClr val="dk1"/>
              </a:buClr>
              <a:buSzPts val="2000"/>
              <a:buFont typeface="Arial"/>
              <a:buChar char="•"/>
            </a:pPr>
            <a:r>
              <a:rPr lang="en-GB" sz="2000">
                <a:solidFill>
                  <a:schemeClr val="dk1"/>
                </a:solidFill>
                <a:latin typeface="Comic Sans MS"/>
                <a:ea typeface="Comic Sans MS"/>
                <a:cs typeface="Comic Sans MS"/>
                <a:sym typeface="Comic Sans MS"/>
              </a:rPr>
              <a:t>not coming to school if you have a tummy bug and have been sick;</a:t>
            </a:r>
            <a:endParaRPr/>
          </a:p>
          <a:p>
            <a:pPr indent="-215900" lvl="0" marL="342900" marR="0" rtl="0" algn="l">
              <a:lnSpc>
                <a:spcPct val="100000"/>
              </a:lnSpc>
              <a:spcBef>
                <a:spcPts val="0"/>
              </a:spcBef>
              <a:spcAft>
                <a:spcPts val="0"/>
              </a:spcAft>
              <a:buClr>
                <a:srgbClr val="1C1C1C"/>
              </a:buClr>
              <a:buSzPts val="2000"/>
              <a:buFont typeface="Arial"/>
              <a:buNone/>
            </a:pPr>
            <a:r>
              <a:t/>
            </a:r>
            <a:endParaRPr sz="2000">
              <a:solidFill>
                <a:schemeClr val="dk1"/>
              </a:solidFill>
              <a:latin typeface="Comic Sans MS"/>
              <a:ea typeface="Comic Sans MS"/>
              <a:cs typeface="Comic Sans MS"/>
              <a:sym typeface="Comic Sans MS"/>
            </a:endParaRPr>
          </a:p>
          <a:p>
            <a:pPr indent="-342900" lvl="0" marL="342900" marR="0" rtl="0" algn="l">
              <a:lnSpc>
                <a:spcPct val="100000"/>
              </a:lnSpc>
              <a:spcBef>
                <a:spcPts val="0"/>
              </a:spcBef>
              <a:spcAft>
                <a:spcPts val="0"/>
              </a:spcAft>
              <a:buClr>
                <a:schemeClr val="dk1"/>
              </a:buClr>
              <a:buSzPts val="2000"/>
              <a:buFont typeface="Arial"/>
              <a:buChar char="•"/>
            </a:pPr>
            <a:r>
              <a:rPr lang="en-GB" sz="2000">
                <a:solidFill>
                  <a:schemeClr val="dk1"/>
                </a:solidFill>
                <a:latin typeface="Comic Sans MS"/>
                <a:ea typeface="Comic Sans MS"/>
                <a:cs typeface="Comic Sans MS"/>
                <a:sym typeface="Comic Sans MS"/>
              </a:rPr>
              <a:t>try not to touch our eyes, noses and mouths too much.</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286"/>
                                        </p:tgtEl>
                                        <p:attrNameLst>
                                          <p:attrName>style.visibility</p:attrName>
                                        </p:attrNameLst>
                                      </p:cBhvr>
                                      <p:to>
                                        <p:strVal val="visible"/>
                                      </p:to>
                                    </p:set>
                                    <p:anim calcmode="lin" valueType="num">
                                      <p:cBhvr additive="base">
                                        <p:cTn dur="500"/>
                                        <p:tgtEl>
                                          <p:spTgt spid="286"/>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91" name="Shape 291"/>
        <p:cNvGrpSpPr/>
        <p:nvPr/>
      </p:nvGrpSpPr>
      <p:grpSpPr>
        <a:xfrm>
          <a:off x="0" y="0"/>
          <a:ext cx="0" cy="0"/>
          <a:chOff x="0" y="0"/>
          <a:chExt cx="0" cy="0"/>
        </a:xfrm>
      </p:grpSpPr>
      <p:pic>
        <p:nvPicPr>
          <p:cNvPr id="292" name="Google Shape;292;p47"/>
          <p:cNvPicPr preferRelativeResize="0"/>
          <p:nvPr>
            <p:ph idx="1" type="body"/>
          </p:nvPr>
        </p:nvPicPr>
        <p:blipFill rotWithShape="1">
          <a:blip r:embed="rId3">
            <a:alphaModFix/>
          </a:blip>
          <a:srcRect b="0" l="0" r="0" t="0"/>
          <a:stretch/>
        </p:blipFill>
        <p:spPr>
          <a:xfrm>
            <a:off x="3306963" y="99698"/>
            <a:ext cx="4896511" cy="6758302"/>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96" name="Shape 296"/>
        <p:cNvGrpSpPr/>
        <p:nvPr/>
      </p:nvGrpSpPr>
      <p:grpSpPr>
        <a:xfrm>
          <a:off x="0" y="0"/>
          <a:ext cx="0" cy="0"/>
          <a:chOff x="0" y="0"/>
          <a:chExt cx="0" cy="0"/>
        </a:xfrm>
      </p:grpSpPr>
      <p:pic>
        <p:nvPicPr>
          <p:cNvPr id="297" name="Google Shape;297;p48"/>
          <p:cNvPicPr preferRelativeResize="0"/>
          <p:nvPr/>
        </p:nvPicPr>
        <p:blipFill rotWithShape="1">
          <a:blip r:embed="rId3">
            <a:alphaModFix/>
          </a:blip>
          <a:srcRect b="0" l="0" r="0" t="0"/>
          <a:stretch/>
        </p:blipFill>
        <p:spPr>
          <a:xfrm>
            <a:off x="3512275" y="459241"/>
            <a:ext cx="4965519" cy="5557562"/>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01" name="Shape 301"/>
        <p:cNvGrpSpPr/>
        <p:nvPr/>
      </p:nvGrpSpPr>
      <p:grpSpPr>
        <a:xfrm>
          <a:off x="0" y="0"/>
          <a:ext cx="0" cy="0"/>
          <a:chOff x="0" y="0"/>
          <a:chExt cx="0" cy="0"/>
        </a:xfrm>
      </p:grpSpPr>
      <p:sp>
        <p:nvSpPr>
          <p:cNvPr id="302" name="Google Shape;302;p49"/>
          <p:cNvSpPr txBox="1"/>
          <p:nvPr>
            <p:ph type="title"/>
          </p:nvPr>
        </p:nvSpPr>
        <p:spPr>
          <a:xfrm>
            <a:off x="1981201" y="479426"/>
            <a:ext cx="8220075" cy="993775"/>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4400"/>
              <a:buFont typeface="Comic Sans MS"/>
              <a:buNone/>
            </a:pPr>
            <a:r>
              <a:rPr lang="en-GB">
                <a:latin typeface="Comic Sans MS"/>
                <a:ea typeface="Comic Sans MS"/>
                <a:cs typeface="Comic Sans MS"/>
                <a:sym typeface="Comic Sans MS"/>
              </a:rPr>
              <a:t>Keeping Our Noses Clean</a:t>
            </a:r>
            <a:endParaRPr/>
          </a:p>
        </p:txBody>
      </p:sp>
      <p:pic>
        <p:nvPicPr>
          <p:cNvPr id="303" name="Google Shape;303;p49"/>
          <p:cNvPicPr preferRelativeResize="0"/>
          <p:nvPr/>
        </p:nvPicPr>
        <p:blipFill rotWithShape="1">
          <a:blip r:embed="rId3">
            <a:alphaModFix/>
          </a:blip>
          <a:srcRect b="0" l="0" r="0" t="0"/>
          <a:stretch/>
        </p:blipFill>
        <p:spPr>
          <a:xfrm>
            <a:off x="6410326" y="2743200"/>
            <a:ext cx="3186113" cy="3670300"/>
          </a:xfrm>
          <a:prstGeom prst="rect">
            <a:avLst/>
          </a:prstGeom>
          <a:noFill/>
          <a:ln>
            <a:noFill/>
          </a:ln>
        </p:spPr>
      </p:pic>
      <p:sp>
        <p:nvSpPr>
          <p:cNvPr id="304" name="Google Shape;304;p49"/>
          <p:cNvSpPr/>
          <p:nvPr/>
        </p:nvSpPr>
        <p:spPr>
          <a:xfrm>
            <a:off x="2265363" y="1468439"/>
            <a:ext cx="7651750" cy="827087"/>
          </a:xfrm>
          <a:prstGeom prst="roundRect">
            <a:avLst>
              <a:gd fmla="val 16667" name="adj"/>
            </a:avLst>
          </a:prstGeom>
          <a:solidFill>
            <a:srgbClr val="64C3EE"/>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omic Sans MS"/>
              <a:ea typeface="Comic Sans MS"/>
              <a:cs typeface="Comic Sans MS"/>
              <a:sym typeface="Comic Sans MS"/>
            </a:endParaRPr>
          </a:p>
          <a:p>
            <a:pPr indent="0" lvl="0" marL="0" marR="0" rtl="0" algn="ctr">
              <a:spcBef>
                <a:spcPts val="0"/>
              </a:spcBef>
              <a:spcAft>
                <a:spcPts val="0"/>
              </a:spcAft>
              <a:buNone/>
            </a:pPr>
            <a:r>
              <a:rPr lang="en-GB" sz="1800">
                <a:solidFill>
                  <a:schemeClr val="dk1"/>
                </a:solidFill>
                <a:latin typeface="Comic Sans MS"/>
                <a:ea typeface="Comic Sans MS"/>
                <a:cs typeface="Comic Sans MS"/>
                <a:sym typeface="Comic Sans MS"/>
              </a:rPr>
              <a:t>Have you ever had a really runny nose? Or has it been really blocked and you feel like you can’t breathe through it? </a:t>
            </a:r>
            <a:endParaRPr/>
          </a:p>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305" name="Google Shape;305;p49"/>
          <p:cNvSpPr/>
          <p:nvPr/>
        </p:nvSpPr>
        <p:spPr>
          <a:xfrm>
            <a:off x="744583" y="3284539"/>
            <a:ext cx="5936026" cy="2246769"/>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000"/>
              <a:buFont typeface="Arial"/>
              <a:buNone/>
            </a:pPr>
            <a:r>
              <a:rPr lang="en-GB" sz="2000">
                <a:solidFill>
                  <a:schemeClr val="dk1"/>
                </a:solidFill>
                <a:latin typeface="Comic Sans MS"/>
                <a:ea typeface="Comic Sans MS"/>
                <a:cs typeface="Comic Sans MS"/>
                <a:sym typeface="Comic Sans MS"/>
              </a:rPr>
              <a:t>It’s a horrible feeling, but we have all been there!</a:t>
            </a:r>
            <a:endParaRPr/>
          </a:p>
          <a:p>
            <a:pPr indent="0" lvl="0" marL="0" marR="0" rtl="0" algn="l">
              <a:lnSpc>
                <a:spcPct val="100000"/>
              </a:lnSpc>
              <a:spcBef>
                <a:spcPts val="0"/>
              </a:spcBef>
              <a:spcAft>
                <a:spcPts val="0"/>
              </a:spcAft>
              <a:buClr>
                <a:srgbClr val="1C1C1C"/>
              </a:buClr>
              <a:buSzPts val="2000"/>
              <a:buFont typeface="Arial"/>
              <a:buNone/>
            </a:pPr>
            <a:r>
              <a:t/>
            </a:r>
            <a:endParaRPr sz="2000">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chemeClr val="dk1"/>
              </a:buClr>
              <a:buSzPts val="2000"/>
              <a:buFont typeface="Arial"/>
              <a:buNone/>
            </a:pPr>
            <a:r>
              <a:rPr lang="en-GB" sz="2000">
                <a:solidFill>
                  <a:schemeClr val="dk1"/>
                </a:solidFill>
                <a:latin typeface="Comic Sans MS"/>
                <a:ea typeface="Comic Sans MS"/>
                <a:cs typeface="Comic Sans MS"/>
                <a:sym typeface="Comic Sans MS"/>
              </a:rPr>
              <a:t>The only acceptable way of dealing with this is a tissue.</a:t>
            </a:r>
            <a:endParaRPr/>
          </a:p>
          <a:p>
            <a:pPr indent="0" lvl="0" marL="0" marR="0" rtl="0" algn="l">
              <a:lnSpc>
                <a:spcPct val="100000"/>
              </a:lnSpc>
              <a:spcBef>
                <a:spcPts val="0"/>
              </a:spcBef>
              <a:spcAft>
                <a:spcPts val="0"/>
              </a:spcAft>
              <a:buClr>
                <a:srgbClr val="1C1C1C"/>
              </a:buClr>
              <a:buSzPts val="2000"/>
              <a:buFont typeface="Arial"/>
              <a:buNone/>
            </a:pPr>
            <a:r>
              <a:t/>
            </a:r>
            <a:endParaRPr sz="2000">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chemeClr val="dk1"/>
              </a:buClr>
              <a:buSzPts val="2000"/>
              <a:buFont typeface="Arial"/>
              <a:buNone/>
            </a:pPr>
            <a:r>
              <a:rPr lang="en-GB" sz="2000">
                <a:solidFill>
                  <a:schemeClr val="dk1"/>
                </a:solidFill>
                <a:latin typeface="Comic Sans MS"/>
                <a:ea typeface="Comic Sans MS"/>
                <a:cs typeface="Comic Sans MS"/>
                <a:sym typeface="Comic Sans MS"/>
              </a:rPr>
              <a:t>Sniffing, picking, wiping with sleeves… YUCK!</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04"/>
                                        </p:tgtEl>
                                        <p:attrNameLst>
                                          <p:attrName>style.visibility</p:attrName>
                                        </p:attrNameLst>
                                      </p:cBhvr>
                                      <p:to>
                                        <p:strVal val="visible"/>
                                      </p:to>
                                    </p:set>
                                    <p:anim calcmode="lin" valueType="num">
                                      <p:cBhvr additive="base">
                                        <p:cTn dur="500"/>
                                        <p:tgtEl>
                                          <p:spTgt spid="304"/>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09" name="Shape 309"/>
        <p:cNvGrpSpPr/>
        <p:nvPr/>
      </p:nvGrpSpPr>
      <p:grpSpPr>
        <a:xfrm>
          <a:off x="0" y="0"/>
          <a:ext cx="0" cy="0"/>
          <a:chOff x="0" y="0"/>
          <a:chExt cx="0" cy="0"/>
        </a:xfrm>
      </p:grpSpPr>
      <p:sp>
        <p:nvSpPr>
          <p:cNvPr id="310" name="Google Shape;310;p50"/>
          <p:cNvSpPr txBox="1"/>
          <p:nvPr>
            <p:ph type="title"/>
          </p:nvPr>
        </p:nvSpPr>
        <p:spPr>
          <a:xfrm>
            <a:off x="1981201" y="479426"/>
            <a:ext cx="8220075" cy="993775"/>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6000"/>
              <a:buFont typeface="Comic Sans MS"/>
              <a:buNone/>
            </a:pPr>
            <a:r>
              <a:rPr lang="en-GB" sz="6000">
                <a:latin typeface="Comic Sans MS"/>
                <a:ea typeface="Comic Sans MS"/>
                <a:cs typeface="Comic Sans MS"/>
                <a:sym typeface="Comic Sans MS"/>
              </a:rPr>
              <a:t>Using a Tissue</a:t>
            </a:r>
            <a:endParaRPr/>
          </a:p>
        </p:txBody>
      </p:sp>
      <p:pic>
        <p:nvPicPr>
          <p:cNvPr id="311" name="Google Shape;311;p50"/>
          <p:cNvPicPr preferRelativeResize="0"/>
          <p:nvPr/>
        </p:nvPicPr>
        <p:blipFill rotWithShape="1">
          <a:blip r:embed="rId3">
            <a:alphaModFix/>
          </a:blip>
          <a:srcRect b="0" l="0" r="0" t="0"/>
          <a:stretch/>
        </p:blipFill>
        <p:spPr>
          <a:xfrm>
            <a:off x="5287963" y="5157789"/>
            <a:ext cx="1504950" cy="954087"/>
          </a:xfrm>
          <a:prstGeom prst="rect">
            <a:avLst/>
          </a:prstGeom>
          <a:noFill/>
          <a:ln>
            <a:noFill/>
          </a:ln>
        </p:spPr>
      </p:pic>
      <p:sp>
        <p:nvSpPr>
          <p:cNvPr id="312" name="Google Shape;312;p50"/>
          <p:cNvSpPr/>
          <p:nvPr/>
        </p:nvSpPr>
        <p:spPr>
          <a:xfrm>
            <a:off x="2989672" y="2043612"/>
            <a:ext cx="5635625" cy="742950"/>
          </a:xfrm>
          <a:prstGeom prst="roundRect">
            <a:avLst>
              <a:gd fmla="val 16667" name="adj"/>
            </a:avLst>
          </a:prstGeom>
          <a:solidFill>
            <a:srgbClr val="ACDDFC"/>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ctr">
              <a:spcBef>
                <a:spcPts val="0"/>
              </a:spcBef>
              <a:spcAft>
                <a:spcPts val="0"/>
              </a:spcAft>
              <a:buNone/>
            </a:pPr>
            <a:r>
              <a:rPr lang="en-GB" sz="2400">
                <a:solidFill>
                  <a:schemeClr val="dk1"/>
                </a:solidFill>
                <a:latin typeface="Comic Sans MS"/>
                <a:ea typeface="Comic Sans MS"/>
                <a:cs typeface="Comic Sans MS"/>
                <a:sym typeface="Comic Sans MS"/>
              </a:rPr>
              <a:t>Dirty tissues must be binned or flushed down a toilet straightaway!</a:t>
            </a:r>
            <a:endParaRPr/>
          </a:p>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313" name="Google Shape;313;p50"/>
          <p:cNvSpPr/>
          <p:nvPr/>
        </p:nvSpPr>
        <p:spPr>
          <a:xfrm>
            <a:off x="2989672" y="3437981"/>
            <a:ext cx="5635625" cy="441325"/>
          </a:xfrm>
          <a:prstGeom prst="roundRect">
            <a:avLst>
              <a:gd fmla="val 16667" name="adj"/>
            </a:avLst>
          </a:prstGeom>
          <a:solidFill>
            <a:srgbClr val="ACDDFC"/>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ctr">
              <a:spcBef>
                <a:spcPts val="0"/>
              </a:spcBef>
              <a:spcAft>
                <a:spcPts val="0"/>
              </a:spcAft>
              <a:buNone/>
            </a:pPr>
            <a:r>
              <a:rPr lang="en-GB" sz="2400">
                <a:solidFill>
                  <a:schemeClr val="dk1"/>
                </a:solidFill>
                <a:latin typeface="Comic Sans MS"/>
                <a:ea typeface="Comic Sans MS"/>
                <a:cs typeface="Comic Sans MS"/>
                <a:sym typeface="Comic Sans MS"/>
              </a:rPr>
              <a:t>Don’t share used tissues with others.</a:t>
            </a:r>
            <a:endParaRPr/>
          </a:p>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314" name="Google Shape;314;p50"/>
          <p:cNvSpPr/>
          <p:nvPr/>
        </p:nvSpPr>
        <p:spPr>
          <a:xfrm>
            <a:off x="3146426" y="4530726"/>
            <a:ext cx="5635625" cy="442913"/>
          </a:xfrm>
          <a:prstGeom prst="roundRect">
            <a:avLst>
              <a:gd fmla="val 16667" name="adj"/>
            </a:avLst>
          </a:prstGeom>
          <a:solidFill>
            <a:srgbClr val="ACDDFC"/>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ctr">
              <a:spcBef>
                <a:spcPts val="0"/>
              </a:spcBef>
              <a:spcAft>
                <a:spcPts val="0"/>
              </a:spcAft>
              <a:buNone/>
            </a:pPr>
            <a:r>
              <a:rPr lang="en-GB" sz="2400">
                <a:solidFill>
                  <a:schemeClr val="dk1"/>
                </a:solidFill>
                <a:latin typeface="Comic Sans MS"/>
                <a:ea typeface="Comic Sans MS"/>
                <a:cs typeface="Comic Sans MS"/>
                <a:sym typeface="Comic Sans MS"/>
              </a:rPr>
              <a:t>Wash your hands after using a tissue. </a:t>
            </a:r>
            <a:endParaRPr/>
          </a:p>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12"/>
                                        </p:tgtEl>
                                        <p:attrNameLst>
                                          <p:attrName>style.visibility</p:attrName>
                                        </p:attrNameLst>
                                      </p:cBhvr>
                                      <p:to>
                                        <p:strVal val="visible"/>
                                      </p:to>
                                    </p:set>
                                    <p:anim calcmode="lin" valueType="num">
                                      <p:cBhvr additive="base">
                                        <p:cTn dur="500"/>
                                        <p:tgtEl>
                                          <p:spTgt spid="312"/>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13"/>
                                        </p:tgtEl>
                                        <p:attrNameLst>
                                          <p:attrName>style.visibility</p:attrName>
                                        </p:attrNameLst>
                                      </p:cBhvr>
                                      <p:to>
                                        <p:strVal val="visible"/>
                                      </p:to>
                                    </p:set>
                                    <p:anim calcmode="lin" valueType="num">
                                      <p:cBhvr additive="base">
                                        <p:cTn dur="500"/>
                                        <p:tgtEl>
                                          <p:spTgt spid="313"/>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14"/>
                                        </p:tgtEl>
                                        <p:attrNameLst>
                                          <p:attrName>style.visibility</p:attrName>
                                        </p:attrNameLst>
                                      </p:cBhvr>
                                      <p:to>
                                        <p:strVal val="visible"/>
                                      </p:to>
                                    </p:set>
                                    <p:anim calcmode="lin" valueType="num">
                                      <p:cBhvr additive="base">
                                        <p:cTn dur="500"/>
                                        <p:tgtEl>
                                          <p:spTgt spid="314"/>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18" name="Shape 318"/>
        <p:cNvGrpSpPr/>
        <p:nvPr/>
      </p:nvGrpSpPr>
      <p:grpSpPr>
        <a:xfrm>
          <a:off x="0" y="0"/>
          <a:ext cx="0" cy="0"/>
          <a:chOff x="0" y="0"/>
          <a:chExt cx="0" cy="0"/>
        </a:xfrm>
      </p:grpSpPr>
      <p:sp>
        <p:nvSpPr>
          <p:cNvPr id="319" name="Google Shape;319;p51"/>
          <p:cNvSpPr txBox="1"/>
          <p:nvPr>
            <p:ph type="ctrTitle"/>
          </p:nvPr>
        </p:nvSpPr>
        <p:spPr>
          <a:xfrm>
            <a:off x="2864383" y="625278"/>
            <a:ext cx="9144000" cy="2387700"/>
          </a:xfrm>
          <a:prstGeom prst="rect">
            <a:avLst/>
          </a:prstGeom>
          <a:noFill/>
          <a:ln>
            <a:noFill/>
          </a:ln>
        </p:spPr>
        <p:txBody>
          <a:bodyPr anchorCtr="0" anchor="b" bIns="45700" lIns="91425" spcFirstLastPara="1" rIns="91425" wrap="square" tIns="45700">
            <a:noAutofit/>
          </a:bodyPr>
          <a:lstStyle/>
          <a:p>
            <a:pPr indent="0" lvl="0" marL="0" rtl="0" algn="ctr">
              <a:lnSpc>
                <a:spcPct val="90000"/>
              </a:lnSpc>
              <a:spcBef>
                <a:spcPts val="0"/>
              </a:spcBef>
              <a:spcAft>
                <a:spcPts val="0"/>
              </a:spcAft>
              <a:buClr>
                <a:schemeClr val="dk1"/>
              </a:buClr>
              <a:buSzPts val="13800"/>
              <a:buFont typeface="Comic Sans MS"/>
              <a:buNone/>
            </a:pPr>
            <a:r>
              <a:rPr lang="en-GB" sz="13800">
                <a:latin typeface="Comic Sans MS"/>
                <a:ea typeface="Comic Sans MS"/>
                <a:cs typeface="Comic Sans MS"/>
                <a:sym typeface="Comic Sans MS"/>
              </a:rPr>
              <a:t>Exercise 4</a:t>
            </a:r>
            <a:endParaRPr sz="13800">
              <a:latin typeface="Comic Sans MS"/>
              <a:ea typeface="Comic Sans MS"/>
              <a:cs typeface="Comic Sans MS"/>
              <a:sym typeface="Comic Sans MS"/>
            </a:endParaRPr>
          </a:p>
        </p:txBody>
      </p:sp>
      <p:sp>
        <p:nvSpPr>
          <p:cNvPr id="320" name="Google Shape;320;p51"/>
          <p:cNvSpPr txBox="1"/>
          <p:nvPr>
            <p:ph idx="1" type="subTitle"/>
          </p:nvPr>
        </p:nvSpPr>
        <p:spPr>
          <a:xfrm>
            <a:off x="1380308" y="3144838"/>
            <a:ext cx="9144000" cy="1655762"/>
          </a:xfrm>
          <a:prstGeom prst="rect">
            <a:avLst/>
          </a:prstGeom>
          <a:noFill/>
          <a:ln>
            <a:noFill/>
          </a:ln>
        </p:spPr>
        <p:txBody>
          <a:bodyPr anchorCtr="0" anchor="t" bIns="45700" lIns="91425" spcFirstLastPara="1" rIns="91425" wrap="square" tIns="45700">
            <a:noAutofit/>
          </a:bodyPr>
          <a:lstStyle/>
          <a:p>
            <a:pPr indent="0" lvl="0" marL="0" rtl="0" algn="ctr">
              <a:lnSpc>
                <a:spcPct val="90000"/>
              </a:lnSpc>
              <a:spcBef>
                <a:spcPts val="0"/>
              </a:spcBef>
              <a:spcAft>
                <a:spcPts val="0"/>
              </a:spcAft>
              <a:buClr>
                <a:schemeClr val="dk1"/>
              </a:buClr>
              <a:buSzPts val="2400"/>
              <a:buNone/>
            </a:pPr>
            <a:r>
              <a:rPr lang="en-GB" u="sng">
                <a:solidFill>
                  <a:schemeClr val="hlink"/>
                </a:solidFill>
                <a:hlinkClick r:id="rId3"/>
              </a:rPr>
              <a:t>https://app.gonoodle.com/activities/beat-go-pop?s=Channel&amp;t=Zumba%20Kids&amp;sid=2&amp;cs=zumba-kids</a:t>
            </a:r>
            <a:endParaRPr/>
          </a:p>
        </p:txBody>
      </p:sp>
      <p:pic>
        <p:nvPicPr>
          <p:cNvPr descr="Animated Exercise Png &amp; Free Animated Exercise.png Transparent ..." id="321" name="Google Shape;321;p51"/>
          <p:cNvPicPr preferRelativeResize="0"/>
          <p:nvPr/>
        </p:nvPicPr>
        <p:blipFill rotWithShape="1">
          <a:blip r:embed="rId4">
            <a:alphaModFix/>
          </a:blip>
          <a:srcRect b="0" l="0" r="0" t="0"/>
          <a:stretch/>
        </p:blipFill>
        <p:spPr>
          <a:xfrm>
            <a:off x="4598125" y="4417379"/>
            <a:ext cx="2283732" cy="2283732"/>
          </a:xfrm>
          <a:prstGeom prst="rect">
            <a:avLst/>
          </a:prstGeom>
          <a:noFill/>
          <a:ln>
            <a:noFill/>
          </a:ln>
        </p:spPr>
      </p:pic>
      <p:sp>
        <p:nvSpPr>
          <p:cNvPr id="322" name="Google Shape;322;p51"/>
          <p:cNvSpPr txBox="1"/>
          <p:nvPr/>
        </p:nvSpPr>
        <p:spPr>
          <a:xfrm>
            <a:off x="261025" y="197150"/>
            <a:ext cx="2455800" cy="785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3000">
                <a:solidFill>
                  <a:srgbClr val="FF0000"/>
                </a:solidFill>
                <a:latin typeface="Comic Sans MS"/>
                <a:ea typeface="Comic Sans MS"/>
                <a:cs typeface="Comic Sans MS"/>
                <a:sym typeface="Comic Sans MS"/>
              </a:rPr>
              <a:t>Thur</a:t>
            </a:r>
            <a:r>
              <a:rPr b="1" lang="en-GB" sz="3000">
                <a:solidFill>
                  <a:srgbClr val="FF0000"/>
                </a:solidFill>
                <a:latin typeface="Comic Sans MS"/>
                <a:ea typeface="Comic Sans MS"/>
                <a:cs typeface="Comic Sans MS"/>
                <a:sym typeface="Comic Sans MS"/>
              </a:rPr>
              <a:t>sday</a:t>
            </a:r>
            <a:endParaRPr b="1" sz="3000">
              <a:solidFill>
                <a:srgbClr val="FF0000"/>
              </a:solidFill>
              <a:latin typeface="Comic Sans MS"/>
              <a:ea typeface="Comic Sans MS"/>
              <a:cs typeface="Comic Sans MS"/>
              <a:sym typeface="Comic Sans MS"/>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26" name="Shape 326"/>
        <p:cNvGrpSpPr/>
        <p:nvPr/>
      </p:nvGrpSpPr>
      <p:grpSpPr>
        <a:xfrm>
          <a:off x="0" y="0"/>
          <a:ext cx="0" cy="0"/>
          <a:chOff x="0" y="0"/>
          <a:chExt cx="0" cy="0"/>
        </a:xfrm>
      </p:grpSpPr>
      <p:sp>
        <p:nvSpPr>
          <p:cNvPr id="327" name="Google Shape;327;p52"/>
          <p:cNvSpPr txBox="1"/>
          <p:nvPr/>
        </p:nvSpPr>
        <p:spPr>
          <a:xfrm>
            <a:off x="222068" y="0"/>
            <a:ext cx="11704320" cy="1015663"/>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lang="en-GB" sz="6000">
                <a:solidFill>
                  <a:schemeClr val="dk1"/>
                </a:solidFill>
                <a:latin typeface="Comic Sans MS"/>
                <a:ea typeface="Comic Sans MS"/>
                <a:cs typeface="Comic Sans MS"/>
                <a:sym typeface="Comic Sans MS"/>
              </a:rPr>
              <a:t>Lesson 4 personal hygiene</a:t>
            </a:r>
            <a:endParaRPr sz="6000">
              <a:solidFill>
                <a:schemeClr val="dk1"/>
              </a:solidFill>
              <a:latin typeface="Comic Sans MS"/>
              <a:ea typeface="Comic Sans MS"/>
              <a:cs typeface="Comic Sans MS"/>
              <a:sym typeface="Comic Sans MS"/>
            </a:endParaRPr>
          </a:p>
        </p:txBody>
      </p:sp>
      <p:pic>
        <p:nvPicPr>
          <p:cNvPr id="328" name="Google Shape;328;p52"/>
          <p:cNvPicPr preferRelativeResize="0"/>
          <p:nvPr/>
        </p:nvPicPr>
        <p:blipFill rotWithShape="1">
          <a:blip r:embed="rId3">
            <a:alphaModFix/>
          </a:blip>
          <a:srcRect b="0" l="0" r="0" t="2084"/>
          <a:stretch/>
        </p:blipFill>
        <p:spPr>
          <a:xfrm>
            <a:off x="771522" y="1972491"/>
            <a:ext cx="11324684" cy="4781005"/>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32" name="Shape 332"/>
        <p:cNvGrpSpPr/>
        <p:nvPr/>
      </p:nvGrpSpPr>
      <p:grpSpPr>
        <a:xfrm>
          <a:off x="0" y="0"/>
          <a:ext cx="0" cy="0"/>
          <a:chOff x="0" y="0"/>
          <a:chExt cx="0" cy="0"/>
        </a:xfrm>
      </p:grpSpPr>
      <p:sp>
        <p:nvSpPr>
          <p:cNvPr id="333" name="Google Shape;333;p53"/>
          <p:cNvSpPr txBox="1"/>
          <p:nvPr>
            <p:ph type="title"/>
          </p:nvPr>
        </p:nvSpPr>
        <p:spPr>
          <a:xfrm>
            <a:off x="1981201" y="479426"/>
            <a:ext cx="8220075" cy="993775"/>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4800"/>
              <a:buFont typeface="Comic Sans MS"/>
              <a:buNone/>
            </a:pPr>
            <a:r>
              <a:rPr lang="en-GB" sz="4800">
                <a:latin typeface="Comic Sans MS"/>
                <a:ea typeface="Comic Sans MS"/>
                <a:cs typeface="Comic Sans MS"/>
                <a:sym typeface="Comic Sans MS"/>
              </a:rPr>
              <a:t>What Is Personal Hygiene?</a:t>
            </a:r>
            <a:endParaRPr/>
          </a:p>
        </p:txBody>
      </p:sp>
      <p:sp>
        <p:nvSpPr>
          <p:cNvPr id="334" name="Google Shape;334;p53"/>
          <p:cNvSpPr/>
          <p:nvPr/>
        </p:nvSpPr>
        <p:spPr>
          <a:xfrm>
            <a:off x="640080" y="1473200"/>
            <a:ext cx="10476411" cy="1449388"/>
          </a:xfrm>
          <a:prstGeom prst="roundRect">
            <a:avLst>
              <a:gd fmla="val 16667" name="adj"/>
            </a:avLst>
          </a:prstGeom>
          <a:solidFill>
            <a:srgbClr val="ACDDFC"/>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GB" sz="2800">
                <a:solidFill>
                  <a:schemeClr val="dk1"/>
                </a:solidFill>
                <a:latin typeface="Comic Sans MS"/>
                <a:ea typeface="Comic Sans MS"/>
                <a:cs typeface="Comic Sans MS"/>
                <a:sym typeface="Comic Sans MS"/>
              </a:rPr>
              <a:t>Personal hygiene is how we look after our bodies. Keeping ourselves clean and tidy makes us feel better about ourselves and also keeps us, and those around us, healthier!</a:t>
            </a:r>
            <a:endParaRPr/>
          </a:p>
        </p:txBody>
      </p:sp>
      <p:pic>
        <p:nvPicPr>
          <p:cNvPr id="335" name="Google Shape;335;p53"/>
          <p:cNvPicPr preferRelativeResize="0"/>
          <p:nvPr/>
        </p:nvPicPr>
        <p:blipFill rotWithShape="1">
          <a:blip r:embed="rId3">
            <a:alphaModFix/>
          </a:blip>
          <a:srcRect b="2852" l="0" r="0" t="0"/>
          <a:stretch/>
        </p:blipFill>
        <p:spPr>
          <a:xfrm>
            <a:off x="3946526" y="3743326"/>
            <a:ext cx="2144713" cy="2665413"/>
          </a:xfrm>
          <a:prstGeom prst="rect">
            <a:avLst/>
          </a:prstGeom>
          <a:noFill/>
          <a:ln>
            <a:noFill/>
          </a:ln>
        </p:spPr>
      </p:pic>
      <p:pic>
        <p:nvPicPr>
          <p:cNvPr id="336" name="Google Shape;336;p53"/>
          <p:cNvPicPr preferRelativeResize="0"/>
          <p:nvPr/>
        </p:nvPicPr>
        <p:blipFill rotWithShape="1">
          <a:blip r:embed="rId4">
            <a:alphaModFix/>
          </a:blip>
          <a:srcRect b="17597" l="0" r="0" t="0"/>
          <a:stretch/>
        </p:blipFill>
        <p:spPr>
          <a:xfrm>
            <a:off x="6091239" y="4283076"/>
            <a:ext cx="2251075" cy="2125663"/>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40" name="Shape 340"/>
        <p:cNvGrpSpPr/>
        <p:nvPr/>
      </p:nvGrpSpPr>
      <p:grpSpPr>
        <a:xfrm>
          <a:off x="0" y="0"/>
          <a:ext cx="0" cy="0"/>
          <a:chOff x="0" y="0"/>
          <a:chExt cx="0" cy="0"/>
        </a:xfrm>
      </p:grpSpPr>
      <p:sp>
        <p:nvSpPr>
          <p:cNvPr id="341" name="Google Shape;341;p54"/>
          <p:cNvSpPr txBox="1"/>
          <p:nvPr>
            <p:ph type="title"/>
          </p:nvPr>
        </p:nvSpPr>
        <p:spPr>
          <a:xfrm>
            <a:off x="731520" y="766809"/>
            <a:ext cx="10607040" cy="993775"/>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6600"/>
              <a:buFont typeface="Comic Sans MS"/>
              <a:buNone/>
            </a:pPr>
            <a:r>
              <a:rPr lang="en-GB" sz="6600">
                <a:latin typeface="Comic Sans MS"/>
                <a:ea typeface="Comic Sans MS"/>
                <a:cs typeface="Comic Sans MS"/>
                <a:sym typeface="Comic Sans MS"/>
              </a:rPr>
              <a:t>What Does It Include?</a:t>
            </a:r>
            <a:endParaRPr/>
          </a:p>
        </p:txBody>
      </p:sp>
      <p:sp>
        <p:nvSpPr>
          <p:cNvPr id="342" name="Google Shape;342;p54"/>
          <p:cNvSpPr/>
          <p:nvPr/>
        </p:nvSpPr>
        <p:spPr>
          <a:xfrm>
            <a:off x="3273426" y="2098676"/>
            <a:ext cx="5635625" cy="442913"/>
          </a:xfrm>
          <a:prstGeom prst="roundRect">
            <a:avLst>
              <a:gd fmla="val 16667" name="adj"/>
            </a:avLst>
          </a:prstGeom>
          <a:solidFill>
            <a:srgbClr val="ACDDFC"/>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ctr">
              <a:spcBef>
                <a:spcPts val="0"/>
              </a:spcBef>
              <a:spcAft>
                <a:spcPts val="0"/>
              </a:spcAft>
              <a:buNone/>
            </a:pPr>
            <a:r>
              <a:rPr lang="en-GB" sz="2400">
                <a:solidFill>
                  <a:schemeClr val="dk1"/>
                </a:solidFill>
                <a:latin typeface="Comic Sans MS"/>
                <a:ea typeface="Comic Sans MS"/>
                <a:cs typeface="Comic Sans MS"/>
                <a:sym typeface="Comic Sans MS"/>
              </a:rPr>
              <a:t>Brushing our teeth</a:t>
            </a:r>
            <a:r>
              <a:rPr lang="en-GB" sz="1800">
                <a:solidFill>
                  <a:schemeClr val="dk1"/>
                </a:solidFill>
                <a:latin typeface="Calibri"/>
                <a:ea typeface="Calibri"/>
                <a:cs typeface="Calibri"/>
                <a:sym typeface="Calibri"/>
              </a:rPr>
              <a:t>;</a:t>
            </a:r>
            <a:endParaRPr/>
          </a:p>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343" name="Google Shape;343;p54"/>
          <p:cNvSpPr/>
          <p:nvPr/>
        </p:nvSpPr>
        <p:spPr>
          <a:xfrm>
            <a:off x="3273426" y="2902679"/>
            <a:ext cx="5635625" cy="441325"/>
          </a:xfrm>
          <a:prstGeom prst="roundRect">
            <a:avLst>
              <a:gd fmla="val 16667" name="adj"/>
            </a:avLst>
          </a:prstGeom>
          <a:solidFill>
            <a:srgbClr val="ACDDFC"/>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GB" sz="2400">
                <a:solidFill>
                  <a:schemeClr val="dk1"/>
                </a:solidFill>
                <a:latin typeface="Comic Sans MS"/>
                <a:ea typeface="Comic Sans MS"/>
                <a:cs typeface="Comic Sans MS"/>
                <a:sym typeface="Comic Sans MS"/>
              </a:rPr>
              <a:t>Washing our hands;</a:t>
            </a:r>
            <a:endParaRPr/>
          </a:p>
        </p:txBody>
      </p:sp>
      <p:sp>
        <p:nvSpPr>
          <p:cNvPr id="344" name="Google Shape;344;p54"/>
          <p:cNvSpPr/>
          <p:nvPr/>
        </p:nvSpPr>
        <p:spPr>
          <a:xfrm>
            <a:off x="3273426" y="3705094"/>
            <a:ext cx="5635625" cy="441325"/>
          </a:xfrm>
          <a:prstGeom prst="roundRect">
            <a:avLst>
              <a:gd fmla="val 16667" name="adj"/>
            </a:avLst>
          </a:prstGeom>
          <a:solidFill>
            <a:srgbClr val="ACDDFC"/>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GB" sz="2400">
                <a:solidFill>
                  <a:schemeClr val="dk1"/>
                </a:solidFill>
                <a:latin typeface="Comic Sans MS"/>
                <a:ea typeface="Comic Sans MS"/>
                <a:cs typeface="Comic Sans MS"/>
                <a:sym typeface="Comic Sans MS"/>
              </a:rPr>
              <a:t>Showering or bathing regularly;</a:t>
            </a:r>
            <a:endParaRPr/>
          </a:p>
        </p:txBody>
      </p:sp>
      <p:sp>
        <p:nvSpPr>
          <p:cNvPr id="345" name="Google Shape;345;p54"/>
          <p:cNvSpPr/>
          <p:nvPr/>
        </p:nvSpPr>
        <p:spPr>
          <a:xfrm>
            <a:off x="3273425" y="4500071"/>
            <a:ext cx="5635625" cy="441325"/>
          </a:xfrm>
          <a:prstGeom prst="roundRect">
            <a:avLst>
              <a:gd fmla="val 16667" name="adj"/>
            </a:avLst>
          </a:prstGeom>
          <a:solidFill>
            <a:srgbClr val="ACDDFC"/>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GB" sz="2400">
                <a:solidFill>
                  <a:schemeClr val="dk1"/>
                </a:solidFill>
                <a:latin typeface="Comic Sans MS"/>
                <a:ea typeface="Comic Sans MS"/>
                <a:cs typeface="Comic Sans MS"/>
                <a:sym typeface="Comic Sans MS"/>
              </a:rPr>
              <a:t>Keeping our noses clean;</a:t>
            </a:r>
            <a:endParaRPr/>
          </a:p>
        </p:txBody>
      </p:sp>
      <p:sp>
        <p:nvSpPr>
          <p:cNvPr id="346" name="Google Shape;346;p54"/>
          <p:cNvSpPr/>
          <p:nvPr/>
        </p:nvSpPr>
        <p:spPr>
          <a:xfrm>
            <a:off x="2521132" y="5229226"/>
            <a:ext cx="6949440" cy="442913"/>
          </a:xfrm>
          <a:prstGeom prst="roundRect">
            <a:avLst>
              <a:gd fmla="val 16667" name="adj"/>
            </a:avLst>
          </a:prstGeom>
          <a:solidFill>
            <a:srgbClr val="ACDDFC"/>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GB" sz="2400">
                <a:solidFill>
                  <a:schemeClr val="dk1"/>
                </a:solidFill>
                <a:latin typeface="Comic Sans MS"/>
                <a:ea typeface="Comic Sans MS"/>
                <a:cs typeface="Comic Sans MS"/>
                <a:sym typeface="Comic Sans MS"/>
              </a:rPr>
              <a:t>Stop the spread of germs where we can!</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42"/>
                                        </p:tgtEl>
                                        <p:attrNameLst>
                                          <p:attrName>style.visibility</p:attrName>
                                        </p:attrNameLst>
                                      </p:cBhvr>
                                      <p:to>
                                        <p:strVal val="visible"/>
                                      </p:to>
                                    </p:set>
                                    <p:anim calcmode="lin" valueType="num">
                                      <p:cBhvr additive="base">
                                        <p:cTn dur="500"/>
                                        <p:tgtEl>
                                          <p:spTgt spid="342"/>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43"/>
                                        </p:tgtEl>
                                        <p:attrNameLst>
                                          <p:attrName>style.visibility</p:attrName>
                                        </p:attrNameLst>
                                      </p:cBhvr>
                                      <p:to>
                                        <p:strVal val="visible"/>
                                      </p:to>
                                    </p:set>
                                    <p:anim calcmode="lin" valueType="num">
                                      <p:cBhvr additive="base">
                                        <p:cTn dur="500"/>
                                        <p:tgtEl>
                                          <p:spTgt spid="343"/>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44"/>
                                        </p:tgtEl>
                                        <p:attrNameLst>
                                          <p:attrName>style.visibility</p:attrName>
                                        </p:attrNameLst>
                                      </p:cBhvr>
                                      <p:to>
                                        <p:strVal val="visible"/>
                                      </p:to>
                                    </p:set>
                                    <p:anim calcmode="lin" valueType="num">
                                      <p:cBhvr additive="base">
                                        <p:cTn dur="500"/>
                                        <p:tgtEl>
                                          <p:spTgt spid="344"/>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45"/>
                                        </p:tgtEl>
                                        <p:attrNameLst>
                                          <p:attrName>style.visibility</p:attrName>
                                        </p:attrNameLst>
                                      </p:cBhvr>
                                      <p:to>
                                        <p:strVal val="visible"/>
                                      </p:to>
                                    </p:set>
                                    <p:anim calcmode="lin" valueType="num">
                                      <p:cBhvr additive="base">
                                        <p:cTn dur="500"/>
                                        <p:tgtEl>
                                          <p:spTgt spid="345"/>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46"/>
                                        </p:tgtEl>
                                        <p:attrNameLst>
                                          <p:attrName>style.visibility</p:attrName>
                                        </p:attrNameLst>
                                      </p:cBhvr>
                                      <p:to>
                                        <p:strVal val="visible"/>
                                      </p:to>
                                    </p:set>
                                    <p:anim calcmode="lin" valueType="num">
                                      <p:cBhvr additive="base">
                                        <p:cTn dur="500"/>
                                        <p:tgtEl>
                                          <p:spTgt spid="346"/>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50" name="Shape 350"/>
        <p:cNvGrpSpPr/>
        <p:nvPr/>
      </p:nvGrpSpPr>
      <p:grpSpPr>
        <a:xfrm>
          <a:off x="0" y="0"/>
          <a:ext cx="0" cy="0"/>
          <a:chOff x="0" y="0"/>
          <a:chExt cx="0" cy="0"/>
        </a:xfrm>
      </p:grpSpPr>
      <p:sp>
        <p:nvSpPr>
          <p:cNvPr id="351" name="Google Shape;351;p55"/>
          <p:cNvSpPr txBox="1"/>
          <p:nvPr>
            <p:ph type="title"/>
          </p:nvPr>
        </p:nvSpPr>
        <p:spPr>
          <a:xfrm>
            <a:off x="1981201" y="479426"/>
            <a:ext cx="8220075" cy="993775"/>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6000"/>
              <a:buFont typeface="Comic Sans MS"/>
              <a:buNone/>
            </a:pPr>
            <a:r>
              <a:rPr lang="en-GB" sz="6000">
                <a:latin typeface="Comic Sans MS"/>
                <a:ea typeface="Comic Sans MS"/>
                <a:cs typeface="Comic Sans MS"/>
                <a:sym typeface="Comic Sans MS"/>
              </a:rPr>
              <a:t>Brushing Our Teeth</a:t>
            </a:r>
            <a:endParaRPr/>
          </a:p>
        </p:txBody>
      </p:sp>
      <p:pic>
        <p:nvPicPr>
          <p:cNvPr id="352" name="Google Shape;352;p55"/>
          <p:cNvPicPr preferRelativeResize="0"/>
          <p:nvPr/>
        </p:nvPicPr>
        <p:blipFill rotWithShape="1">
          <a:blip r:embed="rId3">
            <a:alphaModFix/>
          </a:blip>
          <a:srcRect b="0" l="0" r="0" t="0"/>
          <a:stretch/>
        </p:blipFill>
        <p:spPr>
          <a:xfrm>
            <a:off x="7161214" y="3162301"/>
            <a:ext cx="2674937" cy="2970213"/>
          </a:xfrm>
          <a:prstGeom prst="rect">
            <a:avLst/>
          </a:prstGeom>
          <a:noFill/>
          <a:ln>
            <a:noFill/>
          </a:ln>
        </p:spPr>
      </p:pic>
      <p:sp>
        <p:nvSpPr>
          <p:cNvPr id="353" name="Google Shape;353;p55"/>
          <p:cNvSpPr/>
          <p:nvPr/>
        </p:nvSpPr>
        <p:spPr>
          <a:xfrm>
            <a:off x="2274889" y="1473200"/>
            <a:ext cx="7653337" cy="908050"/>
          </a:xfrm>
          <a:prstGeom prst="roundRect">
            <a:avLst>
              <a:gd fmla="val 16667" name="adj"/>
            </a:avLst>
          </a:prstGeom>
          <a:solidFill>
            <a:srgbClr val="ACDDFC"/>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ctr">
              <a:spcBef>
                <a:spcPts val="0"/>
              </a:spcBef>
              <a:spcAft>
                <a:spcPts val="0"/>
              </a:spcAft>
              <a:buNone/>
            </a:pPr>
            <a:r>
              <a:rPr lang="en-GB" sz="2000">
                <a:solidFill>
                  <a:schemeClr val="dk1"/>
                </a:solidFill>
                <a:latin typeface="Comic Sans MS"/>
                <a:ea typeface="Comic Sans MS"/>
                <a:cs typeface="Comic Sans MS"/>
                <a:sym typeface="Comic Sans MS"/>
              </a:rPr>
              <a:t>It is recommended that we brush our teeth twice a day, for around </a:t>
            </a:r>
            <a:endParaRPr/>
          </a:p>
          <a:p>
            <a:pPr indent="0" lvl="0" marL="0" marR="0" rtl="0" algn="ctr">
              <a:spcBef>
                <a:spcPts val="0"/>
              </a:spcBef>
              <a:spcAft>
                <a:spcPts val="0"/>
              </a:spcAft>
              <a:buNone/>
            </a:pPr>
            <a:r>
              <a:rPr lang="en-GB" sz="2000">
                <a:solidFill>
                  <a:schemeClr val="dk1"/>
                </a:solidFill>
                <a:latin typeface="Comic Sans MS"/>
                <a:ea typeface="Comic Sans MS"/>
                <a:cs typeface="Comic Sans MS"/>
                <a:sym typeface="Comic Sans MS"/>
              </a:rPr>
              <a:t>2 minutes.</a:t>
            </a:r>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54" name="Google Shape;354;p55"/>
          <p:cNvSpPr/>
          <p:nvPr/>
        </p:nvSpPr>
        <p:spPr>
          <a:xfrm>
            <a:off x="966651" y="2716214"/>
            <a:ext cx="6431099" cy="3046988"/>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400"/>
              <a:buFont typeface="Arial"/>
              <a:buNone/>
            </a:pPr>
            <a:r>
              <a:rPr lang="en-GB" sz="2400">
                <a:solidFill>
                  <a:schemeClr val="dk1"/>
                </a:solidFill>
                <a:latin typeface="Comic Sans MS"/>
                <a:ea typeface="Comic Sans MS"/>
                <a:cs typeface="Comic Sans MS"/>
                <a:sym typeface="Comic Sans MS"/>
              </a:rPr>
              <a:t>We should visit the dentist every 6 months for a check up.</a:t>
            </a:r>
            <a:endParaRPr/>
          </a:p>
          <a:p>
            <a:pPr indent="0" lvl="0" marL="0" marR="0" rtl="0" algn="l">
              <a:lnSpc>
                <a:spcPct val="100000"/>
              </a:lnSpc>
              <a:spcBef>
                <a:spcPts val="0"/>
              </a:spcBef>
              <a:spcAft>
                <a:spcPts val="0"/>
              </a:spcAft>
              <a:buClr>
                <a:srgbClr val="1C1C1C"/>
              </a:buClr>
              <a:buSzPts val="2400"/>
              <a:buFont typeface="Arial"/>
              <a:buNone/>
            </a:pPr>
            <a:r>
              <a:t/>
            </a:r>
            <a:endParaRPr sz="2400">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chemeClr val="dk1"/>
              </a:buClr>
              <a:buSzPts val="2400"/>
              <a:buFont typeface="Arial"/>
              <a:buNone/>
            </a:pPr>
            <a:r>
              <a:rPr lang="en-GB" sz="2400">
                <a:solidFill>
                  <a:schemeClr val="dk1"/>
                </a:solidFill>
                <a:latin typeface="Comic Sans MS"/>
                <a:ea typeface="Comic Sans MS"/>
                <a:cs typeface="Comic Sans MS"/>
                <a:sym typeface="Comic Sans MS"/>
              </a:rPr>
              <a:t>Brushing properly removes plaque. Plaque can cause cavities, toothache, gum disease and even our teeth to fall out!</a:t>
            </a:r>
            <a:endParaRPr/>
          </a:p>
          <a:p>
            <a:pPr indent="0" lvl="0" marL="0" marR="0" rtl="0" algn="l">
              <a:lnSpc>
                <a:spcPct val="100000"/>
              </a:lnSpc>
              <a:spcBef>
                <a:spcPts val="0"/>
              </a:spcBef>
              <a:spcAft>
                <a:spcPts val="0"/>
              </a:spcAft>
              <a:buClr>
                <a:srgbClr val="1C1C1C"/>
              </a:buClr>
              <a:buSzPts val="2400"/>
              <a:buFont typeface="Arial"/>
              <a:buNone/>
            </a:pPr>
            <a:r>
              <a:t/>
            </a:r>
            <a:endParaRPr sz="2400">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chemeClr val="dk1"/>
              </a:buClr>
              <a:buSzPts val="2400"/>
              <a:buFont typeface="Arial"/>
              <a:buNone/>
            </a:pPr>
            <a:r>
              <a:rPr lang="en-GB" sz="2400">
                <a:solidFill>
                  <a:schemeClr val="dk1"/>
                </a:solidFill>
                <a:latin typeface="Comic Sans MS"/>
                <a:ea typeface="Comic Sans MS"/>
                <a:cs typeface="Comic Sans MS"/>
                <a:sym typeface="Comic Sans MS"/>
              </a:rPr>
              <a:t>It also gives us lovely fresh breath!</a:t>
            </a:r>
            <a:endParaRPr sz="1800">
              <a:solidFill>
                <a:schemeClr val="dk1"/>
              </a:solidFill>
              <a:latin typeface="Comic Sans MS"/>
              <a:ea typeface="Comic Sans MS"/>
              <a:cs typeface="Comic Sans MS"/>
              <a:sym typeface="Comic Sans MS"/>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58" name="Shape 358"/>
        <p:cNvGrpSpPr/>
        <p:nvPr/>
      </p:nvGrpSpPr>
      <p:grpSpPr>
        <a:xfrm>
          <a:off x="0" y="0"/>
          <a:ext cx="0" cy="0"/>
          <a:chOff x="0" y="0"/>
          <a:chExt cx="0" cy="0"/>
        </a:xfrm>
      </p:grpSpPr>
      <p:sp>
        <p:nvSpPr>
          <p:cNvPr id="359" name="Google Shape;359;p56"/>
          <p:cNvSpPr txBox="1"/>
          <p:nvPr>
            <p:ph type="title"/>
          </p:nvPr>
        </p:nvSpPr>
        <p:spPr>
          <a:xfrm>
            <a:off x="1981201" y="479426"/>
            <a:ext cx="8220075" cy="993775"/>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5400"/>
              <a:buFont typeface="Comic Sans MS"/>
              <a:buNone/>
            </a:pPr>
            <a:r>
              <a:rPr lang="en-GB" sz="5400">
                <a:latin typeface="Comic Sans MS"/>
                <a:ea typeface="Comic Sans MS"/>
                <a:cs typeface="Comic Sans MS"/>
                <a:sym typeface="Comic Sans MS"/>
              </a:rPr>
              <a:t>Washing Our Hands</a:t>
            </a:r>
            <a:endParaRPr/>
          </a:p>
        </p:txBody>
      </p:sp>
      <p:sp>
        <p:nvSpPr>
          <p:cNvPr id="360" name="Google Shape;360;p56"/>
          <p:cNvSpPr/>
          <p:nvPr/>
        </p:nvSpPr>
        <p:spPr>
          <a:xfrm>
            <a:off x="992777" y="1473200"/>
            <a:ext cx="10398034" cy="908050"/>
          </a:xfrm>
          <a:prstGeom prst="roundRect">
            <a:avLst>
              <a:gd fmla="val 16667" name="adj"/>
            </a:avLst>
          </a:prstGeom>
          <a:solidFill>
            <a:srgbClr val="ACDDFC"/>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rPr lang="en-GB" sz="2400">
                <a:solidFill>
                  <a:schemeClr val="dk1"/>
                </a:solidFill>
                <a:latin typeface="Comic Sans MS"/>
                <a:ea typeface="Comic Sans MS"/>
                <a:cs typeface="Comic Sans MS"/>
                <a:sym typeface="Comic Sans MS"/>
              </a:rPr>
              <a:t>Washing our hands is one of the simplest ways we can keep ourselves and those around us healthy.</a:t>
            </a:r>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361" name="Google Shape;361;p56"/>
          <p:cNvPicPr preferRelativeResize="0"/>
          <p:nvPr/>
        </p:nvPicPr>
        <p:blipFill rotWithShape="1">
          <a:blip r:embed="rId3">
            <a:alphaModFix/>
          </a:blip>
          <a:srcRect b="0" l="13362" r="0" t="0"/>
          <a:stretch/>
        </p:blipFill>
        <p:spPr>
          <a:xfrm>
            <a:off x="1973263" y="2740025"/>
            <a:ext cx="3060700" cy="2649538"/>
          </a:xfrm>
          <a:prstGeom prst="rect">
            <a:avLst/>
          </a:prstGeom>
          <a:noFill/>
          <a:ln>
            <a:noFill/>
          </a:ln>
        </p:spPr>
      </p:pic>
      <p:sp>
        <p:nvSpPr>
          <p:cNvPr id="362" name="Google Shape;362;p56"/>
          <p:cNvSpPr/>
          <p:nvPr/>
        </p:nvSpPr>
        <p:spPr>
          <a:xfrm>
            <a:off x="5356224" y="2763838"/>
            <a:ext cx="5159375" cy="83099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400"/>
              <a:buFont typeface="Arial"/>
              <a:buNone/>
            </a:pPr>
            <a:r>
              <a:rPr lang="en-GB" sz="2400">
                <a:solidFill>
                  <a:schemeClr val="dk1"/>
                </a:solidFill>
                <a:latin typeface="Comic Sans MS"/>
                <a:ea typeface="Comic Sans MS"/>
                <a:cs typeface="Comic Sans MS"/>
                <a:sym typeface="Comic Sans MS"/>
              </a:rPr>
              <a:t>Think about everything your hands touch in a day… </a:t>
            </a:r>
            <a:endParaRPr/>
          </a:p>
        </p:txBody>
      </p:sp>
      <p:sp>
        <p:nvSpPr>
          <p:cNvPr id="363" name="Google Shape;363;p56"/>
          <p:cNvSpPr/>
          <p:nvPr/>
        </p:nvSpPr>
        <p:spPr>
          <a:xfrm>
            <a:off x="5461001" y="3560763"/>
            <a:ext cx="4467225" cy="442912"/>
          </a:xfrm>
          <a:prstGeom prst="roundRect">
            <a:avLst>
              <a:gd fmla="val 16667" name="adj"/>
            </a:avLst>
          </a:prstGeom>
          <a:solidFill>
            <a:srgbClr val="ACDDFC"/>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GB" sz="1800">
                <a:solidFill>
                  <a:schemeClr val="dk1"/>
                </a:solidFill>
                <a:latin typeface="Comic Sans MS"/>
                <a:ea typeface="Comic Sans MS"/>
                <a:cs typeface="Comic Sans MS"/>
                <a:sym typeface="Comic Sans MS"/>
              </a:rPr>
              <a:t>Computers screens and keyboards</a:t>
            </a:r>
            <a:endParaRPr/>
          </a:p>
        </p:txBody>
      </p:sp>
      <p:sp>
        <p:nvSpPr>
          <p:cNvPr id="364" name="Google Shape;364;p56"/>
          <p:cNvSpPr/>
          <p:nvPr/>
        </p:nvSpPr>
        <p:spPr>
          <a:xfrm>
            <a:off x="5461001" y="4135439"/>
            <a:ext cx="4467225" cy="441325"/>
          </a:xfrm>
          <a:prstGeom prst="roundRect">
            <a:avLst>
              <a:gd fmla="val 16667" name="adj"/>
            </a:avLst>
          </a:prstGeom>
          <a:solidFill>
            <a:srgbClr val="ACDDFC"/>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GB" sz="1800">
                <a:solidFill>
                  <a:schemeClr val="dk1"/>
                </a:solidFill>
                <a:latin typeface="Comic Sans MS"/>
                <a:ea typeface="Comic Sans MS"/>
                <a:cs typeface="Comic Sans MS"/>
                <a:sym typeface="Comic Sans MS"/>
              </a:rPr>
              <a:t>Door handles and stair banisters</a:t>
            </a:r>
            <a:endParaRPr/>
          </a:p>
        </p:txBody>
      </p:sp>
      <p:sp>
        <p:nvSpPr>
          <p:cNvPr id="365" name="Google Shape;365;p56"/>
          <p:cNvSpPr/>
          <p:nvPr/>
        </p:nvSpPr>
        <p:spPr>
          <a:xfrm>
            <a:off x="5461001" y="4710114"/>
            <a:ext cx="4467225" cy="441325"/>
          </a:xfrm>
          <a:prstGeom prst="roundRect">
            <a:avLst>
              <a:gd fmla="val 16667" name="adj"/>
            </a:avLst>
          </a:prstGeom>
          <a:solidFill>
            <a:srgbClr val="ACDDFC"/>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GB" sz="1800">
                <a:solidFill>
                  <a:schemeClr val="dk1"/>
                </a:solidFill>
                <a:latin typeface="Comic Sans MS"/>
                <a:ea typeface="Comic Sans MS"/>
                <a:cs typeface="Comic Sans MS"/>
                <a:sym typeface="Comic Sans MS"/>
              </a:rPr>
              <a:t>Toilet flushes</a:t>
            </a:r>
            <a:endParaRPr/>
          </a:p>
        </p:txBody>
      </p:sp>
      <p:sp>
        <p:nvSpPr>
          <p:cNvPr id="366" name="Google Shape;366;p56"/>
          <p:cNvSpPr/>
          <p:nvPr/>
        </p:nvSpPr>
        <p:spPr>
          <a:xfrm>
            <a:off x="2274889" y="5614988"/>
            <a:ext cx="7653337" cy="442912"/>
          </a:xfrm>
          <a:prstGeom prst="roundRect">
            <a:avLst>
              <a:gd fmla="val 16667" name="adj"/>
            </a:avLst>
          </a:prstGeom>
          <a:solidFill>
            <a:srgbClr val="64C3EE"/>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lang="en-GB" sz="1800">
                <a:solidFill>
                  <a:schemeClr val="dk1"/>
                </a:solidFill>
                <a:latin typeface="Comic Sans MS"/>
                <a:ea typeface="Comic Sans MS"/>
                <a:cs typeface="Comic Sans MS"/>
                <a:sym typeface="Comic Sans MS"/>
              </a:rPr>
              <a:t>How many other people have touched these things too!</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63"/>
                                        </p:tgtEl>
                                        <p:attrNameLst>
                                          <p:attrName>style.visibility</p:attrName>
                                        </p:attrNameLst>
                                      </p:cBhvr>
                                      <p:to>
                                        <p:strVal val="visible"/>
                                      </p:to>
                                    </p:set>
                                    <p:anim calcmode="lin" valueType="num">
                                      <p:cBhvr additive="base">
                                        <p:cTn dur="500"/>
                                        <p:tgtEl>
                                          <p:spTgt spid="363"/>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64"/>
                                        </p:tgtEl>
                                        <p:attrNameLst>
                                          <p:attrName>style.visibility</p:attrName>
                                        </p:attrNameLst>
                                      </p:cBhvr>
                                      <p:to>
                                        <p:strVal val="visible"/>
                                      </p:to>
                                    </p:set>
                                    <p:anim calcmode="lin" valueType="num">
                                      <p:cBhvr additive="base">
                                        <p:cTn dur="500"/>
                                        <p:tgtEl>
                                          <p:spTgt spid="364"/>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65"/>
                                        </p:tgtEl>
                                        <p:attrNameLst>
                                          <p:attrName>style.visibility</p:attrName>
                                        </p:attrNameLst>
                                      </p:cBhvr>
                                      <p:to>
                                        <p:strVal val="visible"/>
                                      </p:to>
                                    </p:set>
                                    <p:anim calcmode="lin" valueType="num">
                                      <p:cBhvr additive="base">
                                        <p:cTn dur="500"/>
                                        <p:tgtEl>
                                          <p:spTgt spid="365"/>
                                        </p:tgtEl>
                                        <p:attrNameLst>
                                          <p:attrName>ppt_y</p:attrName>
                                        </p:attrNameLst>
                                      </p:cBhvr>
                                      <p:tavLst>
                                        <p:tav fmla="" tm="0">
                                          <p:val>
                                            <p:strVal val="#ppt_y+1"/>
                                          </p:val>
                                        </p:tav>
                                        <p:tav fmla="" tm="100000">
                                          <p:val>
                                            <p:strVal val="#ppt_y"/>
                                          </p:val>
                                        </p:tav>
                                      </p:tavLst>
                                    </p:anim>
                                  </p:childTnLst>
                                </p:cTn>
                              </p:par>
                            </p:childTnLst>
                          </p:cTn>
                        </p:par>
                      </p:childTnLst>
                    </p:cTn>
                  </p:par>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66"/>
                                        </p:tgtEl>
                                        <p:attrNameLst>
                                          <p:attrName>style.visibility</p:attrName>
                                        </p:attrNameLst>
                                      </p:cBhvr>
                                      <p:to>
                                        <p:strVal val="visible"/>
                                      </p:to>
                                    </p:set>
                                    <p:anim calcmode="lin" valueType="num">
                                      <p:cBhvr additive="base">
                                        <p:cTn dur="500"/>
                                        <p:tgtEl>
                                          <p:spTgt spid="366"/>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70" name="Shape 370"/>
        <p:cNvGrpSpPr/>
        <p:nvPr/>
      </p:nvGrpSpPr>
      <p:grpSpPr>
        <a:xfrm>
          <a:off x="0" y="0"/>
          <a:ext cx="0" cy="0"/>
          <a:chOff x="0" y="0"/>
          <a:chExt cx="0" cy="0"/>
        </a:xfrm>
      </p:grpSpPr>
      <p:sp>
        <p:nvSpPr>
          <p:cNvPr id="371" name="Google Shape;371;p57"/>
          <p:cNvSpPr txBox="1"/>
          <p:nvPr>
            <p:ph type="title"/>
          </p:nvPr>
        </p:nvSpPr>
        <p:spPr>
          <a:xfrm>
            <a:off x="1981201" y="708025"/>
            <a:ext cx="8220075" cy="993775"/>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5400"/>
              <a:buFont typeface="Comic Sans MS"/>
              <a:buNone/>
            </a:pPr>
            <a:r>
              <a:rPr lang="en-GB" sz="5400">
                <a:latin typeface="Comic Sans MS"/>
                <a:ea typeface="Comic Sans MS"/>
                <a:cs typeface="Comic Sans MS"/>
                <a:sym typeface="Comic Sans MS"/>
              </a:rPr>
              <a:t>Don’t Forget About Your Nails</a:t>
            </a:r>
            <a:endParaRPr/>
          </a:p>
        </p:txBody>
      </p:sp>
      <p:sp>
        <p:nvSpPr>
          <p:cNvPr id="372" name="Google Shape;372;p57"/>
          <p:cNvSpPr/>
          <p:nvPr/>
        </p:nvSpPr>
        <p:spPr>
          <a:xfrm>
            <a:off x="1449977" y="1927225"/>
            <a:ext cx="9509760" cy="908050"/>
          </a:xfrm>
          <a:prstGeom prst="roundRect">
            <a:avLst>
              <a:gd fmla="val 16667" name="adj"/>
            </a:avLst>
          </a:prstGeom>
          <a:solidFill>
            <a:srgbClr val="ACDDFC"/>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rPr lang="en-GB" sz="2400">
                <a:solidFill>
                  <a:schemeClr val="dk1"/>
                </a:solidFill>
                <a:latin typeface="Comic Sans MS"/>
                <a:ea typeface="Comic Sans MS"/>
                <a:cs typeface="Comic Sans MS"/>
                <a:sym typeface="Comic Sans MS"/>
              </a:rPr>
              <a:t>When washing our hands, it is important to keep our nails clean. Underneath our fingernails is a great place for germs to hide!</a:t>
            </a:r>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73" name="Google Shape;373;p57"/>
          <p:cNvSpPr/>
          <p:nvPr/>
        </p:nvSpPr>
        <p:spPr>
          <a:xfrm>
            <a:off x="1055688" y="3330252"/>
            <a:ext cx="6440487" cy="83099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400"/>
              <a:buFont typeface="Arial"/>
              <a:buNone/>
            </a:pPr>
            <a:r>
              <a:rPr lang="en-GB" sz="2400">
                <a:solidFill>
                  <a:schemeClr val="dk1"/>
                </a:solidFill>
                <a:latin typeface="Comic Sans MS"/>
                <a:ea typeface="Comic Sans MS"/>
                <a:cs typeface="Comic Sans MS"/>
                <a:sym typeface="Comic Sans MS"/>
              </a:rPr>
              <a:t>It’s best to keep your nails neatly trimmed and clean! </a:t>
            </a:r>
            <a:endParaRPr/>
          </a:p>
        </p:txBody>
      </p:sp>
      <p:sp>
        <p:nvSpPr>
          <p:cNvPr id="374" name="Google Shape;374;p57"/>
          <p:cNvSpPr/>
          <p:nvPr/>
        </p:nvSpPr>
        <p:spPr>
          <a:xfrm>
            <a:off x="2092007" y="4396581"/>
            <a:ext cx="4570049" cy="461665"/>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chemeClr val="dk1"/>
              </a:buClr>
              <a:buSzPts val="2400"/>
              <a:buFont typeface="Arial"/>
              <a:buNone/>
            </a:pPr>
            <a:r>
              <a:rPr lang="en-GB" sz="2400">
                <a:solidFill>
                  <a:schemeClr val="dk1"/>
                </a:solidFill>
                <a:latin typeface="Comic Sans MS"/>
                <a:ea typeface="Comic Sans MS"/>
                <a:cs typeface="Comic Sans MS"/>
                <a:sym typeface="Comic Sans MS"/>
              </a:rPr>
              <a:t>And try not to bite them…….</a:t>
            </a:r>
            <a:endParaRPr/>
          </a:p>
        </p:txBody>
      </p:sp>
      <p:pic>
        <p:nvPicPr>
          <p:cNvPr id="375" name="Google Shape;375;p57"/>
          <p:cNvPicPr preferRelativeResize="0"/>
          <p:nvPr/>
        </p:nvPicPr>
        <p:blipFill rotWithShape="1">
          <a:blip r:embed="rId3">
            <a:alphaModFix/>
          </a:blip>
          <a:srcRect b="6025" l="52109" r="0" t="0"/>
          <a:stretch/>
        </p:blipFill>
        <p:spPr>
          <a:xfrm>
            <a:off x="7496175" y="3060700"/>
            <a:ext cx="2857500" cy="3359150"/>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79" name="Shape 379"/>
        <p:cNvGrpSpPr/>
        <p:nvPr/>
      </p:nvGrpSpPr>
      <p:grpSpPr>
        <a:xfrm>
          <a:off x="0" y="0"/>
          <a:ext cx="0" cy="0"/>
          <a:chOff x="0" y="0"/>
          <a:chExt cx="0" cy="0"/>
        </a:xfrm>
      </p:grpSpPr>
      <p:sp>
        <p:nvSpPr>
          <p:cNvPr id="380" name="Google Shape;380;p58"/>
          <p:cNvSpPr txBox="1"/>
          <p:nvPr>
            <p:ph type="title"/>
          </p:nvPr>
        </p:nvSpPr>
        <p:spPr>
          <a:xfrm>
            <a:off x="888274" y="479426"/>
            <a:ext cx="10476411" cy="993775"/>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4400"/>
              <a:buFont typeface="Comic Sans MS"/>
              <a:buNone/>
            </a:pPr>
            <a:r>
              <a:rPr lang="en-GB">
                <a:latin typeface="Comic Sans MS"/>
                <a:ea typeface="Comic Sans MS"/>
                <a:cs typeface="Comic Sans MS"/>
                <a:sym typeface="Comic Sans MS"/>
              </a:rPr>
              <a:t>Don’t Forget Your Underwear!</a:t>
            </a:r>
            <a:endParaRPr/>
          </a:p>
        </p:txBody>
      </p:sp>
      <p:pic>
        <p:nvPicPr>
          <p:cNvPr id="381" name="Google Shape;381;p58"/>
          <p:cNvPicPr preferRelativeResize="0"/>
          <p:nvPr/>
        </p:nvPicPr>
        <p:blipFill rotWithShape="1">
          <a:blip r:embed="rId3">
            <a:alphaModFix/>
          </a:blip>
          <a:srcRect b="0" l="0" r="0" t="0"/>
          <a:stretch/>
        </p:blipFill>
        <p:spPr>
          <a:xfrm>
            <a:off x="2268538" y="1281114"/>
            <a:ext cx="7645400" cy="4886325"/>
          </a:xfrm>
          <a:prstGeom prst="rect">
            <a:avLst/>
          </a:prstGeom>
          <a:noFill/>
          <a:ln>
            <a:noFill/>
          </a:ln>
        </p:spPr>
      </p:pic>
      <p:sp>
        <p:nvSpPr>
          <p:cNvPr id="382" name="Google Shape;382;p58"/>
          <p:cNvSpPr/>
          <p:nvPr/>
        </p:nvSpPr>
        <p:spPr>
          <a:xfrm>
            <a:off x="2771775" y="3195638"/>
            <a:ext cx="6643688" cy="709612"/>
          </a:xfrm>
          <a:prstGeom prst="roundRect">
            <a:avLst>
              <a:gd fmla="val 16667" name="adj"/>
            </a:avLst>
          </a:prstGeom>
          <a:solidFill>
            <a:srgbClr val="ACDDFC"/>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rPr lang="en-GB" sz="2000">
                <a:solidFill>
                  <a:schemeClr val="dk1"/>
                </a:solidFill>
                <a:latin typeface="Comic Sans MS"/>
                <a:ea typeface="Comic Sans MS"/>
                <a:cs typeface="Comic Sans MS"/>
                <a:sym typeface="Comic Sans MS"/>
              </a:rPr>
              <a:t>Underwear covers our personal parts, which can get the most sweaty.</a:t>
            </a:r>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83" name="Google Shape;383;p58"/>
          <p:cNvSpPr/>
          <p:nvPr/>
        </p:nvSpPr>
        <p:spPr>
          <a:xfrm>
            <a:off x="2651760" y="4036424"/>
            <a:ext cx="6897189" cy="784816"/>
          </a:xfrm>
          <a:prstGeom prst="roundRect">
            <a:avLst>
              <a:gd fmla="val 16667" name="adj"/>
            </a:avLst>
          </a:prstGeom>
          <a:solidFill>
            <a:srgbClr val="ACDDFC"/>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rPr lang="en-GB" sz="1900">
                <a:solidFill>
                  <a:schemeClr val="dk1"/>
                </a:solidFill>
                <a:latin typeface="Comic Sans MS"/>
                <a:ea typeface="Comic Sans MS"/>
                <a:cs typeface="Comic Sans MS"/>
                <a:sym typeface="Comic Sans MS"/>
              </a:rPr>
              <a:t>This includes socks!! Our feet are covered in sweat glands and can get sweaty and smelly as we’re on our feet a lot!</a:t>
            </a:r>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384" name="Google Shape;384;p58"/>
          <p:cNvSpPr/>
          <p:nvPr/>
        </p:nvSpPr>
        <p:spPr>
          <a:xfrm>
            <a:off x="2771775" y="5029201"/>
            <a:ext cx="6643688" cy="1033463"/>
          </a:xfrm>
          <a:prstGeom prst="roundRect">
            <a:avLst>
              <a:gd fmla="val 16667" name="adj"/>
            </a:avLst>
          </a:prstGeom>
          <a:solidFill>
            <a:srgbClr val="ACDDFC"/>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ctr">
              <a:spcBef>
                <a:spcPts val="0"/>
              </a:spcBef>
              <a:spcAft>
                <a:spcPts val="0"/>
              </a:spcAft>
              <a:buNone/>
            </a:pPr>
            <a:r>
              <a:rPr lang="en-GB" sz="1900">
                <a:solidFill>
                  <a:schemeClr val="dk1"/>
                </a:solidFill>
                <a:latin typeface="Comic Sans MS"/>
                <a:ea typeface="Comic Sans MS"/>
                <a:cs typeface="Comic Sans MS"/>
                <a:sym typeface="Comic Sans MS"/>
              </a:rPr>
              <a:t>Remember to change your socks and underwear every day! </a:t>
            </a:r>
            <a:endParaRPr sz="1900">
              <a:solidFill>
                <a:schemeClr val="dk1"/>
              </a:solidFill>
              <a:latin typeface="Comic Sans MS"/>
              <a:ea typeface="Comic Sans MS"/>
              <a:cs typeface="Comic Sans MS"/>
              <a:sym typeface="Comic Sans MS"/>
            </a:endParaRPr>
          </a:p>
          <a:p>
            <a:pPr indent="0" lvl="0" marL="0" marR="0" rtl="0" algn="ctr">
              <a:spcBef>
                <a:spcPts val="0"/>
              </a:spcBef>
              <a:spcAft>
                <a:spcPts val="0"/>
              </a:spcAft>
              <a:buNone/>
            </a:pPr>
            <a:r>
              <a:rPr lang="en-GB" sz="1900">
                <a:solidFill>
                  <a:schemeClr val="dk1"/>
                </a:solidFill>
                <a:latin typeface="Comic Sans MS"/>
                <a:ea typeface="Comic Sans MS"/>
                <a:cs typeface="Comic Sans MS"/>
                <a:sym typeface="Comic Sans MS"/>
              </a:rPr>
              <a:t>Don’t leave them on your bedroom floor! YUCK!</a:t>
            </a:r>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88" name="Shape 388"/>
        <p:cNvGrpSpPr/>
        <p:nvPr/>
      </p:nvGrpSpPr>
      <p:grpSpPr>
        <a:xfrm>
          <a:off x="0" y="0"/>
          <a:ext cx="0" cy="0"/>
          <a:chOff x="0" y="0"/>
          <a:chExt cx="0" cy="0"/>
        </a:xfrm>
      </p:grpSpPr>
      <p:sp>
        <p:nvSpPr>
          <p:cNvPr id="389" name="Google Shape;389;p59"/>
          <p:cNvSpPr txBox="1"/>
          <p:nvPr>
            <p:ph type="title"/>
          </p:nvPr>
        </p:nvSpPr>
        <p:spPr>
          <a:xfrm>
            <a:off x="849087" y="766809"/>
            <a:ext cx="10567850" cy="993775"/>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6000"/>
              <a:buFont typeface="Comic Sans MS"/>
              <a:buNone/>
            </a:pPr>
            <a:r>
              <a:rPr lang="en-GB" sz="6000">
                <a:latin typeface="Comic Sans MS"/>
                <a:ea typeface="Comic Sans MS"/>
                <a:cs typeface="Comic Sans MS"/>
                <a:sym typeface="Comic Sans MS"/>
              </a:rPr>
              <a:t>Showering or Bathing Regularly</a:t>
            </a:r>
            <a:endParaRPr sz="6000">
              <a:latin typeface="Comic Sans MS"/>
              <a:ea typeface="Comic Sans MS"/>
              <a:cs typeface="Comic Sans MS"/>
              <a:sym typeface="Comic Sans MS"/>
            </a:endParaRPr>
          </a:p>
        </p:txBody>
      </p:sp>
      <p:pic>
        <p:nvPicPr>
          <p:cNvPr id="390" name="Google Shape;390;p59"/>
          <p:cNvPicPr preferRelativeResize="0"/>
          <p:nvPr/>
        </p:nvPicPr>
        <p:blipFill rotWithShape="1">
          <a:blip r:embed="rId3">
            <a:alphaModFix/>
          </a:blip>
          <a:srcRect b="0" l="0" r="0" t="0"/>
          <a:stretch/>
        </p:blipFill>
        <p:spPr>
          <a:xfrm>
            <a:off x="5094514" y="4513345"/>
            <a:ext cx="2730274" cy="1682669"/>
          </a:xfrm>
          <a:prstGeom prst="rect">
            <a:avLst/>
          </a:prstGeom>
          <a:noFill/>
          <a:ln>
            <a:noFill/>
          </a:ln>
        </p:spPr>
      </p:pic>
      <p:sp>
        <p:nvSpPr>
          <p:cNvPr id="391" name="Google Shape;391;p59"/>
          <p:cNvSpPr/>
          <p:nvPr/>
        </p:nvSpPr>
        <p:spPr>
          <a:xfrm>
            <a:off x="1097280" y="3002596"/>
            <a:ext cx="10215154" cy="156966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400"/>
              <a:buFont typeface="Arial"/>
              <a:buNone/>
            </a:pPr>
            <a:r>
              <a:rPr lang="en-GB" sz="2400">
                <a:solidFill>
                  <a:schemeClr val="dk1"/>
                </a:solidFill>
                <a:latin typeface="Comic Sans MS"/>
                <a:ea typeface="Comic Sans MS"/>
                <a:cs typeface="Comic Sans MS"/>
                <a:sym typeface="Comic Sans MS"/>
              </a:rPr>
              <a:t>Remember to clean all over your body including our arms, between our legs and those feet with all the sweat glands!</a:t>
            </a:r>
            <a:endParaRPr/>
          </a:p>
          <a:p>
            <a:pPr indent="0" lvl="0" marL="0" marR="0" rtl="0" algn="ctr">
              <a:lnSpc>
                <a:spcPct val="100000"/>
              </a:lnSpc>
              <a:spcBef>
                <a:spcPts val="0"/>
              </a:spcBef>
              <a:spcAft>
                <a:spcPts val="0"/>
              </a:spcAft>
              <a:buClr>
                <a:srgbClr val="1C1C1C"/>
              </a:buClr>
              <a:buSzPts val="2400"/>
              <a:buFont typeface="Arial"/>
              <a:buNone/>
            </a:pPr>
            <a:r>
              <a:t/>
            </a:r>
            <a:endParaRPr sz="2400">
              <a:solidFill>
                <a:schemeClr val="dk1"/>
              </a:solidFill>
              <a:latin typeface="Comic Sans MS"/>
              <a:ea typeface="Comic Sans MS"/>
              <a:cs typeface="Comic Sans MS"/>
              <a:sym typeface="Comic Sans MS"/>
            </a:endParaRPr>
          </a:p>
          <a:p>
            <a:pPr indent="0" lvl="0" marL="0" marR="0" rtl="0" algn="ctr">
              <a:lnSpc>
                <a:spcPct val="100000"/>
              </a:lnSpc>
              <a:spcBef>
                <a:spcPts val="0"/>
              </a:spcBef>
              <a:spcAft>
                <a:spcPts val="0"/>
              </a:spcAft>
              <a:buClr>
                <a:schemeClr val="dk1"/>
              </a:buClr>
              <a:buSzPts val="2400"/>
              <a:buFont typeface="Arial"/>
              <a:buNone/>
            </a:pPr>
            <a:r>
              <a:rPr lang="en-GB" sz="2400">
                <a:solidFill>
                  <a:schemeClr val="dk1"/>
                </a:solidFill>
                <a:latin typeface="Comic Sans MS"/>
                <a:ea typeface="Comic Sans MS"/>
                <a:cs typeface="Comic Sans MS"/>
                <a:sym typeface="Comic Sans MS"/>
              </a:rPr>
              <a:t>To keep your hair clean, use shampoo. </a:t>
            </a:r>
            <a:endParaRPr/>
          </a:p>
        </p:txBody>
      </p:sp>
      <p:sp>
        <p:nvSpPr>
          <p:cNvPr id="392" name="Google Shape;392;p59"/>
          <p:cNvSpPr/>
          <p:nvPr/>
        </p:nvSpPr>
        <p:spPr>
          <a:xfrm>
            <a:off x="1698171" y="2128788"/>
            <a:ext cx="9013372" cy="814897"/>
          </a:xfrm>
          <a:prstGeom prst="roundRect">
            <a:avLst>
              <a:gd fmla="val 16667" name="adj"/>
            </a:avLst>
          </a:prstGeom>
          <a:solidFill>
            <a:srgbClr val="64C3EE"/>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a:p>
            <a:pPr indent="0" lvl="0" marL="0" marR="0" rtl="0" algn="ctr">
              <a:spcBef>
                <a:spcPts val="0"/>
              </a:spcBef>
              <a:spcAft>
                <a:spcPts val="0"/>
              </a:spcAft>
              <a:buNone/>
            </a:pPr>
            <a:r>
              <a:rPr lang="en-GB" sz="2400">
                <a:solidFill>
                  <a:schemeClr val="dk1"/>
                </a:solidFill>
                <a:latin typeface="Comic Sans MS"/>
                <a:ea typeface="Comic Sans MS"/>
                <a:cs typeface="Comic Sans MS"/>
                <a:sym typeface="Comic Sans MS"/>
              </a:rPr>
              <a:t>When bathing or showering, remember to clean yourself properly</a:t>
            </a:r>
            <a:endParaRPr/>
          </a:p>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2" presetSubtype="4">
                                  <p:stCondLst>
                                    <p:cond delay="0"/>
                                  </p:stCondLst>
                                  <p:childTnLst>
                                    <p:set>
                                      <p:cBhvr>
                                        <p:cTn dur="1" fill="hold">
                                          <p:stCondLst>
                                            <p:cond delay="0"/>
                                          </p:stCondLst>
                                        </p:cTn>
                                        <p:tgtEl>
                                          <p:spTgt spid="392"/>
                                        </p:tgtEl>
                                        <p:attrNameLst>
                                          <p:attrName>style.visibility</p:attrName>
                                        </p:attrNameLst>
                                      </p:cBhvr>
                                      <p:to>
                                        <p:strVal val="visible"/>
                                      </p:to>
                                    </p:set>
                                    <p:anim calcmode="lin" valueType="num">
                                      <p:cBhvr additive="base">
                                        <p:cTn dur="500"/>
                                        <p:tgtEl>
                                          <p:spTgt spid="392"/>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96" name="Shape 396"/>
        <p:cNvGrpSpPr/>
        <p:nvPr/>
      </p:nvGrpSpPr>
      <p:grpSpPr>
        <a:xfrm>
          <a:off x="0" y="0"/>
          <a:ext cx="0" cy="0"/>
          <a:chOff x="0" y="0"/>
          <a:chExt cx="0" cy="0"/>
        </a:xfrm>
      </p:grpSpPr>
      <p:pic>
        <p:nvPicPr>
          <p:cNvPr id="397" name="Google Shape;397;p60"/>
          <p:cNvPicPr preferRelativeResize="0"/>
          <p:nvPr/>
        </p:nvPicPr>
        <p:blipFill rotWithShape="1">
          <a:blip r:embed="rId3">
            <a:alphaModFix/>
          </a:blip>
          <a:srcRect b="0" l="0" r="0" t="0"/>
          <a:stretch/>
        </p:blipFill>
        <p:spPr>
          <a:xfrm>
            <a:off x="0" y="0"/>
            <a:ext cx="8058150" cy="4953000"/>
          </a:xfrm>
          <a:prstGeom prst="rect">
            <a:avLst/>
          </a:prstGeom>
          <a:noFill/>
          <a:ln>
            <a:noFill/>
          </a:ln>
        </p:spPr>
      </p:pic>
      <p:pic>
        <p:nvPicPr>
          <p:cNvPr id="398" name="Google Shape;398;p60"/>
          <p:cNvPicPr preferRelativeResize="0"/>
          <p:nvPr>
            <p:ph idx="1" type="body"/>
          </p:nvPr>
        </p:nvPicPr>
        <p:blipFill rotWithShape="1">
          <a:blip r:embed="rId4">
            <a:alphaModFix/>
          </a:blip>
          <a:srcRect b="0" l="725" r="1960" t="9378"/>
          <a:stretch/>
        </p:blipFill>
        <p:spPr>
          <a:xfrm>
            <a:off x="8233275" y="2523150"/>
            <a:ext cx="3564000" cy="4334700"/>
          </a:xfrm>
          <a:prstGeom prst="rect">
            <a:avLst/>
          </a:prstGeom>
          <a:noFill/>
          <a:ln>
            <a:noFill/>
          </a:ln>
        </p:spPr>
      </p:pic>
      <p:sp>
        <p:nvSpPr>
          <p:cNvPr id="399" name="Google Shape;399;p60"/>
          <p:cNvSpPr txBox="1"/>
          <p:nvPr/>
        </p:nvSpPr>
        <p:spPr>
          <a:xfrm>
            <a:off x="8058150" y="134675"/>
            <a:ext cx="3844200" cy="785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3000">
                <a:solidFill>
                  <a:srgbClr val="FF0000"/>
                </a:solidFill>
                <a:latin typeface="Comic Sans MS"/>
                <a:ea typeface="Comic Sans MS"/>
                <a:cs typeface="Comic Sans MS"/>
                <a:sym typeface="Comic Sans MS"/>
              </a:rPr>
              <a:t>These worksheets can be downloaded from the week 6 topic folder. </a:t>
            </a:r>
            <a:endParaRPr b="1" sz="3000">
              <a:solidFill>
                <a:srgbClr val="FF0000"/>
              </a:solidFill>
              <a:latin typeface="Comic Sans MS"/>
              <a:ea typeface="Comic Sans MS"/>
              <a:cs typeface="Comic Sans MS"/>
              <a:sym typeface="Comic Sans MS"/>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03" name="Shape 403"/>
        <p:cNvGrpSpPr/>
        <p:nvPr/>
      </p:nvGrpSpPr>
      <p:grpSpPr>
        <a:xfrm>
          <a:off x="0" y="0"/>
          <a:ext cx="0" cy="0"/>
          <a:chOff x="0" y="0"/>
          <a:chExt cx="0" cy="0"/>
        </a:xfrm>
      </p:grpSpPr>
      <p:sp>
        <p:nvSpPr>
          <p:cNvPr id="404" name="Google Shape;404;p61"/>
          <p:cNvSpPr txBox="1"/>
          <p:nvPr>
            <p:ph type="ctrTitle"/>
          </p:nvPr>
        </p:nvSpPr>
        <p:spPr>
          <a:xfrm>
            <a:off x="1380308" y="-108947"/>
            <a:ext cx="9144000" cy="2387600"/>
          </a:xfrm>
          <a:prstGeom prst="rect">
            <a:avLst/>
          </a:prstGeom>
          <a:noFill/>
          <a:ln>
            <a:noFill/>
          </a:ln>
        </p:spPr>
        <p:txBody>
          <a:bodyPr anchorCtr="0" anchor="b" bIns="45700" lIns="91425" spcFirstLastPara="1" rIns="91425" wrap="square" tIns="45700">
            <a:noAutofit/>
          </a:bodyPr>
          <a:lstStyle/>
          <a:p>
            <a:pPr indent="0" lvl="0" marL="0" rtl="0" algn="ctr">
              <a:lnSpc>
                <a:spcPct val="90000"/>
              </a:lnSpc>
              <a:spcBef>
                <a:spcPts val="0"/>
              </a:spcBef>
              <a:spcAft>
                <a:spcPts val="0"/>
              </a:spcAft>
              <a:buClr>
                <a:schemeClr val="dk1"/>
              </a:buClr>
              <a:buSzPts val="13800"/>
              <a:buFont typeface="Comic Sans MS"/>
              <a:buNone/>
            </a:pPr>
            <a:r>
              <a:rPr lang="en-GB" sz="13800">
                <a:latin typeface="Comic Sans MS"/>
                <a:ea typeface="Comic Sans MS"/>
                <a:cs typeface="Comic Sans MS"/>
                <a:sym typeface="Comic Sans MS"/>
              </a:rPr>
              <a:t>Exercise 5</a:t>
            </a:r>
            <a:endParaRPr sz="13800">
              <a:latin typeface="Comic Sans MS"/>
              <a:ea typeface="Comic Sans MS"/>
              <a:cs typeface="Comic Sans MS"/>
              <a:sym typeface="Comic Sans MS"/>
            </a:endParaRPr>
          </a:p>
        </p:txBody>
      </p:sp>
      <p:sp>
        <p:nvSpPr>
          <p:cNvPr id="405" name="Google Shape;405;p61"/>
          <p:cNvSpPr txBox="1"/>
          <p:nvPr>
            <p:ph idx="1" type="subTitle"/>
          </p:nvPr>
        </p:nvSpPr>
        <p:spPr>
          <a:xfrm>
            <a:off x="1380308" y="3144838"/>
            <a:ext cx="9144000" cy="1655762"/>
          </a:xfrm>
          <a:prstGeom prst="rect">
            <a:avLst/>
          </a:prstGeom>
          <a:noFill/>
          <a:ln>
            <a:noFill/>
          </a:ln>
        </p:spPr>
        <p:txBody>
          <a:bodyPr anchorCtr="0" anchor="t" bIns="45700" lIns="91425" spcFirstLastPara="1" rIns="91425" wrap="square" tIns="45700">
            <a:noAutofit/>
          </a:bodyPr>
          <a:lstStyle/>
          <a:p>
            <a:pPr indent="0" lvl="0" marL="0" rtl="0" algn="ctr">
              <a:lnSpc>
                <a:spcPct val="90000"/>
              </a:lnSpc>
              <a:spcBef>
                <a:spcPts val="0"/>
              </a:spcBef>
              <a:spcAft>
                <a:spcPts val="0"/>
              </a:spcAft>
              <a:buClr>
                <a:schemeClr val="dk1"/>
              </a:buClr>
              <a:buSzPts val="2400"/>
              <a:buNone/>
            </a:pPr>
            <a:r>
              <a:rPr lang="en-GB" u="sng">
                <a:solidFill>
                  <a:schemeClr val="hlink"/>
                </a:solidFill>
                <a:hlinkClick r:id="rId3"/>
              </a:rPr>
              <a:t>https://app.gonoodle.com/activities/good-energy-flow?s=Discover&amp;t=Wo5/18/20-FP-4A-Featured%20on%20GoNoodle%20TUESDAY&amp;sid=1774&amp;x=4&amp;y=1&amp;mft=simple%20row</a:t>
            </a:r>
            <a:endParaRPr/>
          </a:p>
        </p:txBody>
      </p:sp>
      <p:pic>
        <p:nvPicPr>
          <p:cNvPr descr="Animated Exercise Png &amp; Free Animated Exercise.png Transparent ..." id="406" name="Google Shape;406;p61"/>
          <p:cNvPicPr preferRelativeResize="0"/>
          <p:nvPr/>
        </p:nvPicPr>
        <p:blipFill rotWithShape="1">
          <a:blip r:embed="rId4">
            <a:alphaModFix/>
          </a:blip>
          <a:srcRect b="0" l="0" r="0" t="0"/>
          <a:stretch/>
        </p:blipFill>
        <p:spPr>
          <a:xfrm>
            <a:off x="4598125" y="4417379"/>
            <a:ext cx="2283732" cy="2283732"/>
          </a:xfrm>
          <a:prstGeom prst="rect">
            <a:avLst/>
          </a:prstGeom>
          <a:noFill/>
          <a:ln>
            <a:noFill/>
          </a:ln>
        </p:spPr>
      </p:pic>
      <p:sp>
        <p:nvSpPr>
          <p:cNvPr id="407" name="Google Shape;407;p61"/>
          <p:cNvSpPr txBox="1"/>
          <p:nvPr/>
        </p:nvSpPr>
        <p:spPr>
          <a:xfrm>
            <a:off x="261025" y="197150"/>
            <a:ext cx="2455800" cy="785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3000">
                <a:solidFill>
                  <a:srgbClr val="FF0000"/>
                </a:solidFill>
                <a:latin typeface="Comic Sans MS"/>
                <a:ea typeface="Comic Sans MS"/>
                <a:cs typeface="Comic Sans MS"/>
                <a:sym typeface="Comic Sans MS"/>
              </a:rPr>
              <a:t>Frid</a:t>
            </a:r>
            <a:r>
              <a:rPr b="1" lang="en-GB" sz="3000">
                <a:solidFill>
                  <a:srgbClr val="FF0000"/>
                </a:solidFill>
                <a:latin typeface="Comic Sans MS"/>
                <a:ea typeface="Comic Sans MS"/>
                <a:cs typeface="Comic Sans MS"/>
                <a:sym typeface="Comic Sans MS"/>
              </a:rPr>
              <a:t>ay</a:t>
            </a:r>
            <a:endParaRPr b="1" sz="3000">
              <a:solidFill>
                <a:srgbClr val="FF0000"/>
              </a:solidFill>
              <a:latin typeface="Comic Sans MS"/>
              <a:ea typeface="Comic Sans MS"/>
              <a:cs typeface="Comic Sans MS"/>
              <a:sym typeface="Comic Sans MS"/>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11" name="Shape 411"/>
        <p:cNvGrpSpPr/>
        <p:nvPr/>
      </p:nvGrpSpPr>
      <p:grpSpPr>
        <a:xfrm>
          <a:off x="0" y="0"/>
          <a:ext cx="0" cy="0"/>
          <a:chOff x="0" y="0"/>
          <a:chExt cx="0" cy="0"/>
        </a:xfrm>
      </p:grpSpPr>
      <p:sp>
        <p:nvSpPr>
          <p:cNvPr id="412" name="Google Shape;412;p6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6000"/>
              <a:buFont typeface="Comic Sans MS"/>
              <a:buNone/>
            </a:pPr>
            <a:r>
              <a:rPr lang="en-GB" sz="6000">
                <a:latin typeface="Comic Sans MS"/>
                <a:ea typeface="Comic Sans MS"/>
                <a:cs typeface="Comic Sans MS"/>
                <a:sym typeface="Comic Sans MS"/>
              </a:rPr>
              <a:t>Lesson 5 - No worries</a:t>
            </a:r>
            <a:endParaRPr sz="6000">
              <a:latin typeface="Comic Sans MS"/>
              <a:ea typeface="Comic Sans MS"/>
              <a:cs typeface="Comic Sans MS"/>
              <a:sym typeface="Comic Sans MS"/>
            </a:endParaRPr>
          </a:p>
        </p:txBody>
      </p:sp>
      <p:sp>
        <p:nvSpPr>
          <p:cNvPr id="413" name="Google Shape;413;p6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p>
            <a:pPr indent="0" lvl="0" marL="0" rtl="0" algn="ctr">
              <a:lnSpc>
                <a:spcPct val="90000"/>
              </a:lnSpc>
              <a:spcBef>
                <a:spcPts val="0"/>
              </a:spcBef>
              <a:spcAft>
                <a:spcPts val="0"/>
              </a:spcAft>
              <a:buClr>
                <a:schemeClr val="dk1"/>
              </a:buClr>
              <a:buSzPts val="2800"/>
              <a:buNone/>
            </a:pPr>
            <a:r>
              <a:rPr lang="en-GB" u="sng">
                <a:solidFill>
                  <a:schemeClr val="hlink"/>
                </a:solidFill>
                <a:hlinkClick r:id="rId3"/>
              </a:rPr>
              <a:t>https://www.youtube.com/watch?v=nbY_aP-alkw</a:t>
            </a:r>
            <a:endParaRPr/>
          </a:p>
        </p:txBody>
      </p:sp>
      <p:pic>
        <p:nvPicPr>
          <p:cNvPr descr="Hakuna Matata Print Lion King Wall Art Pumbaa Timon Simba The Lion ..." id="414" name="Google Shape;414;p62"/>
          <p:cNvPicPr preferRelativeResize="0"/>
          <p:nvPr/>
        </p:nvPicPr>
        <p:blipFill rotWithShape="1">
          <a:blip r:embed="rId4">
            <a:alphaModFix/>
          </a:blip>
          <a:srcRect b="0" l="0" r="0" t="0"/>
          <a:stretch/>
        </p:blipFill>
        <p:spPr>
          <a:xfrm>
            <a:off x="4332079" y="2677886"/>
            <a:ext cx="3063675" cy="3829594"/>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18" name="Shape 418"/>
        <p:cNvGrpSpPr/>
        <p:nvPr/>
      </p:nvGrpSpPr>
      <p:grpSpPr>
        <a:xfrm>
          <a:off x="0" y="0"/>
          <a:ext cx="0" cy="0"/>
          <a:chOff x="0" y="0"/>
          <a:chExt cx="0" cy="0"/>
        </a:xfrm>
      </p:grpSpPr>
      <p:sp>
        <p:nvSpPr>
          <p:cNvPr id="419" name="Google Shape;419;p63"/>
          <p:cNvSpPr txBox="1"/>
          <p:nvPr>
            <p:ph type="title"/>
          </p:nvPr>
        </p:nvSpPr>
        <p:spPr>
          <a:xfrm>
            <a:off x="195943" y="365125"/>
            <a:ext cx="11834947" cy="1325563"/>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5400"/>
              <a:buFont typeface="Comic Sans MS"/>
              <a:buNone/>
            </a:pPr>
            <a:r>
              <a:rPr lang="en-GB" sz="5400">
                <a:latin typeface="Comic Sans MS"/>
                <a:ea typeface="Comic Sans MS"/>
                <a:cs typeface="Comic Sans MS"/>
                <a:sym typeface="Comic Sans MS"/>
              </a:rPr>
              <a:t>This is Jack. How do you think Jack is feeling?</a:t>
            </a:r>
            <a:endParaRPr sz="5400">
              <a:latin typeface="Comic Sans MS"/>
              <a:ea typeface="Comic Sans MS"/>
              <a:cs typeface="Comic Sans MS"/>
              <a:sym typeface="Comic Sans MS"/>
            </a:endParaRPr>
          </a:p>
        </p:txBody>
      </p:sp>
      <p:pic>
        <p:nvPicPr>
          <p:cNvPr id="420" name="Google Shape;420;p63"/>
          <p:cNvPicPr preferRelativeResize="0"/>
          <p:nvPr>
            <p:ph idx="1" type="body"/>
          </p:nvPr>
        </p:nvPicPr>
        <p:blipFill rotWithShape="1">
          <a:blip r:embed="rId3">
            <a:alphaModFix/>
          </a:blip>
          <a:srcRect b="0" l="0" r="0" t="0"/>
          <a:stretch/>
        </p:blipFill>
        <p:spPr>
          <a:xfrm>
            <a:off x="2978331" y="1852401"/>
            <a:ext cx="5956664" cy="5005599"/>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24" name="Shape 424"/>
        <p:cNvGrpSpPr/>
        <p:nvPr/>
      </p:nvGrpSpPr>
      <p:grpSpPr>
        <a:xfrm>
          <a:off x="0" y="0"/>
          <a:ext cx="0" cy="0"/>
          <a:chOff x="0" y="0"/>
          <a:chExt cx="0" cy="0"/>
        </a:xfrm>
      </p:grpSpPr>
      <p:sp>
        <p:nvSpPr>
          <p:cNvPr id="425" name="Google Shape;425;p6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6600"/>
              <a:buFont typeface="Comic Sans MS"/>
              <a:buNone/>
            </a:pPr>
            <a:r>
              <a:rPr lang="en-GB" sz="6600">
                <a:latin typeface="Comic Sans MS"/>
                <a:ea typeface="Comic Sans MS"/>
                <a:cs typeface="Comic Sans MS"/>
                <a:sym typeface="Comic Sans MS"/>
              </a:rPr>
              <a:t>How are you feeling?</a:t>
            </a:r>
            <a:endParaRPr sz="6600">
              <a:latin typeface="Comic Sans MS"/>
              <a:ea typeface="Comic Sans MS"/>
              <a:cs typeface="Comic Sans MS"/>
              <a:sym typeface="Comic Sans MS"/>
            </a:endParaRPr>
          </a:p>
        </p:txBody>
      </p:sp>
      <p:pic>
        <p:nvPicPr>
          <p:cNvPr id="426" name="Google Shape;426;p64"/>
          <p:cNvPicPr preferRelativeResize="0"/>
          <p:nvPr/>
        </p:nvPicPr>
        <p:blipFill rotWithShape="1">
          <a:blip r:embed="rId3">
            <a:alphaModFix/>
          </a:blip>
          <a:srcRect b="0" l="0" r="0" t="0"/>
          <a:stretch/>
        </p:blipFill>
        <p:spPr>
          <a:xfrm>
            <a:off x="3444670" y="1580606"/>
            <a:ext cx="4693489" cy="5185954"/>
          </a:xfrm>
          <a:prstGeom prst="rect">
            <a:avLst/>
          </a:prstGeom>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30" name="Shape 430"/>
        <p:cNvGrpSpPr/>
        <p:nvPr/>
      </p:nvGrpSpPr>
      <p:grpSpPr>
        <a:xfrm>
          <a:off x="0" y="0"/>
          <a:ext cx="0" cy="0"/>
          <a:chOff x="0" y="0"/>
          <a:chExt cx="0" cy="0"/>
        </a:xfrm>
      </p:grpSpPr>
      <p:pic>
        <p:nvPicPr>
          <p:cNvPr id="431" name="Google Shape;431;p65"/>
          <p:cNvPicPr preferRelativeResize="0"/>
          <p:nvPr>
            <p:ph idx="1" type="body"/>
          </p:nvPr>
        </p:nvPicPr>
        <p:blipFill rotWithShape="1">
          <a:blip r:embed="rId3">
            <a:alphaModFix/>
          </a:blip>
          <a:srcRect b="0" l="0" r="0" t="0"/>
          <a:stretch/>
        </p:blipFill>
        <p:spPr>
          <a:xfrm>
            <a:off x="1873225" y="0"/>
            <a:ext cx="8589600" cy="5287200"/>
          </a:xfrm>
          <a:prstGeom prst="rect">
            <a:avLst/>
          </a:prstGeom>
          <a:noFill/>
          <a:ln>
            <a:noFill/>
          </a:ln>
        </p:spPr>
      </p:pic>
      <p:sp>
        <p:nvSpPr>
          <p:cNvPr id="432" name="Google Shape;432;p65"/>
          <p:cNvSpPr txBox="1"/>
          <p:nvPr>
            <p:ph type="title"/>
          </p:nvPr>
        </p:nvSpPr>
        <p:spPr>
          <a:xfrm>
            <a:off x="76700" y="5250950"/>
            <a:ext cx="11985600" cy="1325700"/>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4400"/>
              <a:buFont typeface="Calibri"/>
              <a:buNone/>
            </a:pPr>
            <a:r>
              <a:rPr lang="en-GB" sz="3200">
                <a:solidFill>
                  <a:srgbClr val="FF0000"/>
                </a:solidFill>
                <a:latin typeface="Comic Sans MS"/>
                <a:ea typeface="Comic Sans MS"/>
                <a:cs typeface="Comic Sans MS"/>
                <a:sym typeface="Comic Sans MS"/>
              </a:rPr>
              <a:t>Have a think about any worries you may have. Remember not to keep your worries to yourself. It is always good to talk to someone as they are likely to be able to help you!</a:t>
            </a:r>
            <a:endParaRPr sz="3200">
              <a:solidFill>
                <a:srgbClr val="FF0000"/>
              </a:solidFill>
              <a:latin typeface="Comic Sans MS"/>
              <a:ea typeface="Comic Sans MS"/>
              <a:cs typeface="Comic Sans MS"/>
              <a:sym typeface="Comic Sans MS"/>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36" name="Shape 436"/>
        <p:cNvGrpSpPr/>
        <p:nvPr/>
      </p:nvGrpSpPr>
      <p:grpSpPr>
        <a:xfrm>
          <a:off x="0" y="0"/>
          <a:ext cx="0" cy="0"/>
          <a:chOff x="0" y="0"/>
          <a:chExt cx="0" cy="0"/>
        </a:xfrm>
      </p:grpSpPr>
      <p:sp>
        <p:nvSpPr>
          <p:cNvPr id="437" name="Google Shape;437;p66"/>
          <p:cNvSpPr txBox="1"/>
          <p:nvPr>
            <p:ph type="title"/>
          </p:nvPr>
        </p:nvSpPr>
        <p:spPr>
          <a:xfrm>
            <a:off x="169818" y="156120"/>
            <a:ext cx="11900262" cy="1325563"/>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4800"/>
              <a:buFont typeface="Comic Sans MS"/>
              <a:buNone/>
            </a:pPr>
            <a:r>
              <a:rPr lang="en-GB" sz="4800">
                <a:latin typeface="Comic Sans MS"/>
                <a:ea typeface="Comic Sans MS"/>
                <a:cs typeface="Comic Sans MS"/>
                <a:sym typeface="Comic Sans MS"/>
              </a:rPr>
              <a:t>Jack thinks of ways to help himself feel better</a:t>
            </a:r>
            <a:endParaRPr sz="4800">
              <a:latin typeface="Comic Sans MS"/>
              <a:ea typeface="Comic Sans MS"/>
              <a:cs typeface="Comic Sans MS"/>
              <a:sym typeface="Comic Sans MS"/>
            </a:endParaRPr>
          </a:p>
        </p:txBody>
      </p:sp>
      <p:pic>
        <p:nvPicPr>
          <p:cNvPr id="438" name="Google Shape;438;p66"/>
          <p:cNvPicPr preferRelativeResize="0"/>
          <p:nvPr>
            <p:ph idx="1" type="body"/>
          </p:nvPr>
        </p:nvPicPr>
        <p:blipFill rotWithShape="1">
          <a:blip r:embed="rId3">
            <a:alphaModFix/>
          </a:blip>
          <a:srcRect b="0" l="0" r="0" t="0"/>
          <a:stretch/>
        </p:blipFill>
        <p:spPr>
          <a:xfrm>
            <a:off x="3541947" y="1481683"/>
            <a:ext cx="4740468" cy="5086850"/>
          </a:xfrm>
          <a:prstGeom prst="rect">
            <a:avLst/>
          </a:prstGeom>
          <a:noFill/>
          <a:ln>
            <a:noFill/>
          </a:ln>
        </p:spPr>
      </p:pic>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42" name="Shape 442"/>
        <p:cNvGrpSpPr/>
        <p:nvPr/>
      </p:nvGrpSpPr>
      <p:grpSpPr>
        <a:xfrm>
          <a:off x="0" y="0"/>
          <a:ext cx="0" cy="0"/>
          <a:chOff x="0" y="0"/>
          <a:chExt cx="0" cy="0"/>
        </a:xfrm>
      </p:grpSpPr>
      <p:sp>
        <p:nvSpPr>
          <p:cNvPr id="443" name="Google Shape;443;p67"/>
          <p:cNvSpPr txBox="1"/>
          <p:nvPr>
            <p:ph type="title"/>
          </p:nvPr>
        </p:nvSpPr>
        <p:spPr>
          <a:xfrm>
            <a:off x="772886" y="143056"/>
            <a:ext cx="10515600" cy="1325563"/>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4400"/>
              <a:buFont typeface="Comic Sans MS"/>
              <a:buNone/>
            </a:pPr>
            <a:r>
              <a:rPr lang="en-GB">
                <a:latin typeface="Comic Sans MS"/>
                <a:ea typeface="Comic Sans MS"/>
                <a:cs typeface="Comic Sans MS"/>
                <a:sym typeface="Comic Sans MS"/>
              </a:rPr>
              <a:t>Ways I can help myself feel better</a:t>
            </a:r>
            <a:endParaRPr>
              <a:latin typeface="Comic Sans MS"/>
              <a:ea typeface="Comic Sans MS"/>
              <a:cs typeface="Comic Sans MS"/>
              <a:sym typeface="Comic Sans MS"/>
            </a:endParaRPr>
          </a:p>
        </p:txBody>
      </p:sp>
      <p:pic>
        <p:nvPicPr>
          <p:cNvPr id="444" name="Google Shape;444;p67"/>
          <p:cNvPicPr preferRelativeResize="0"/>
          <p:nvPr/>
        </p:nvPicPr>
        <p:blipFill rotWithShape="1">
          <a:blip r:embed="rId3">
            <a:alphaModFix/>
          </a:blip>
          <a:srcRect b="0" l="0" r="0" t="0"/>
          <a:stretch/>
        </p:blipFill>
        <p:spPr>
          <a:xfrm>
            <a:off x="3461657" y="1327873"/>
            <a:ext cx="5068388" cy="5530127"/>
          </a:xfrm>
          <a:prstGeom prst="rect">
            <a:avLst/>
          </a:prstGeom>
          <a:noFill/>
          <a:ln>
            <a:noFill/>
          </a:ln>
        </p:spPr>
      </p:pic>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48" name="Shape 448"/>
        <p:cNvGrpSpPr/>
        <p:nvPr/>
      </p:nvGrpSpPr>
      <p:grpSpPr>
        <a:xfrm>
          <a:off x="0" y="0"/>
          <a:ext cx="0" cy="0"/>
          <a:chOff x="0" y="0"/>
          <a:chExt cx="0" cy="0"/>
        </a:xfrm>
      </p:grpSpPr>
      <p:pic>
        <p:nvPicPr>
          <p:cNvPr id="449" name="Google Shape;449;p68"/>
          <p:cNvPicPr preferRelativeResize="0"/>
          <p:nvPr>
            <p:ph idx="1" type="body"/>
          </p:nvPr>
        </p:nvPicPr>
        <p:blipFill rotWithShape="1">
          <a:blip r:embed="rId3">
            <a:alphaModFix/>
          </a:blip>
          <a:srcRect b="0" l="0" r="0" t="0"/>
          <a:stretch/>
        </p:blipFill>
        <p:spPr>
          <a:xfrm>
            <a:off x="838200" y="2856315"/>
            <a:ext cx="2028825" cy="2543175"/>
          </a:xfrm>
          <a:prstGeom prst="rect">
            <a:avLst/>
          </a:prstGeom>
          <a:noFill/>
          <a:ln>
            <a:noFill/>
          </a:ln>
        </p:spPr>
      </p:pic>
      <p:pic>
        <p:nvPicPr>
          <p:cNvPr id="450" name="Google Shape;450;p68"/>
          <p:cNvPicPr preferRelativeResize="0"/>
          <p:nvPr/>
        </p:nvPicPr>
        <p:blipFill rotWithShape="1">
          <a:blip r:embed="rId4">
            <a:alphaModFix/>
          </a:blip>
          <a:srcRect b="0" l="0" r="0" t="0"/>
          <a:stretch/>
        </p:blipFill>
        <p:spPr>
          <a:xfrm rot="5400000">
            <a:off x="5105400" y="2190750"/>
            <a:ext cx="1981200" cy="2476500"/>
          </a:xfrm>
          <a:prstGeom prst="rect">
            <a:avLst/>
          </a:prstGeom>
          <a:noFill/>
          <a:ln>
            <a:noFill/>
          </a:ln>
        </p:spPr>
      </p:pic>
      <p:pic>
        <p:nvPicPr>
          <p:cNvPr id="451" name="Google Shape;451;p68"/>
          <p:cNvPicPr preferRelativeResize="0"/>
          <p:nvPr/>
        </p:nvPicPr>
        <p:blipFill rotWithShape="1">
          <a:blip r:embed="rId5">
            <a:alphaModFix/>
          </a:blip>
          <a:srcRect b="0" l="0" r="0" t="0"/>
          <a:stretch/>
        </p:blipFill>
        <p:spPr>
          <a:xfrm rot="5400000">
            <a:off x="9335233" y="3870727"/>
            <a:ext cx="1962150" cy="247650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