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59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338C-7EC7-450C-9A16-C415CD0FF2A2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FFDC3-5B03-404C-913C-15DE76159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622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338C-7EC7-450C-9A16-C415CD0FF2A2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FFDC3-5B03-404C-913C-15DE76159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461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338C-7EC7-450C-9A16-C415CD0FF2A2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FFDC3-5B03-404C-913C-15DE76159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004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338C-7EC7-450C-9A16-C415CD0FF2A2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FFDC3-5B03-404C-913C-15DE76159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566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338C-7EC7-450C-9A16-C415CD0FF2A2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FFDC3-5B03-404C-913C-15DE76159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256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338C-7EC7-450C-9A16-C415CD0FF2A2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FFDC3-5B03-404C-913C-15DE76159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681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338C-7EC7-450C-9A16-C415CD0FF2A2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FFDC3-5B03-404C-913C-15DE76159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484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338C-7EC7-450C-9A16-C415CD0FF2A2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FFDC3-5B03-404C-913C-15DE76159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406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338C-7EC7-450C-9A16-C415CD0FF2A2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FFDC3-5B03-404C-913C-15DE76159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421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338C-7EC7-450C-9A16-C415CD0FF2A2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FFDC3-5B03-404C-913C-15DE76159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190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338C-7EC7-450C-9A16-C415CD0FF2A2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FFDC3-5B03-404C-913C-15DE76159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231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1338C-7EC7-450C-9A16-C415CD0FF2A2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FFDC3-5B03-404C-913C-15DE76159C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339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055" y="168811"/>
            <a:ext cx="10834467" cy="1479191"/>
          </a:xfrm>
        </p:spPr>
        <p:txBody>
          <a:bodyPr>
            <a:noAutofit/>
          </a:bodyPr>
          <a:lstStyle/>
          <a:p>
            <a:r>
              <a:rPr lang="en-GB" sz="9600" dirty="0" smtClean="0">
                <a:latin typeface="SassoonCRInfantMedium" panose="00000500000000000000" pitchFamily="2" charset="0"/>
              </a:rPr>
              <a:t>Tricky word snakes </a:t>
            </a:r>
            <a:endParaRPr lang="en-GB" sz="9600" dirty="0">
              <a:latin typeface="SassoonCRInfantMedium" panose="00000500000000000000" pitchFamily="2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86152" y="4470400"/>
            <a:ext cx="10834467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Work through reading each word on these tricky word snakes. Make it into a game so that it is FUN! </a:t>
            </a:r>
            <a:r>
              <a:rPr lang="en-GB" sz="4000" dirty="0" smtClean="0">
                <a:solidFill>
                  <a:srgbClr val="FF0000"/>
                </a:solidFill>
                <a:latin typeface="SassoonCRInfantMedium" panose="00000500000000000000" pitchFamily="2" charset="0"/>
                <a:sym typeface="Wingdings" panose="05000000000000000000" pitchFamily="2" charset="2"/>
              </a:rPr>
              <a:t></a:t>
            </a:r>
            <a:br>
              <a:rPr lang="en-GB" sz="4000" dirty="0" smtClean="0">
                <a:solidFill>
                  <a:srgbClr val="FF0000"/>
                </a:solidFill>
                <a:latin typeface="SassoonCRInfantMedium" panose="00000500000000000000" pitchFamily="2" charset="0"/>
                <a:sym typeface="Wingdings" panose="05000000000000000000" pitchFamily="2" charset="2"/>
              </a:rPr>
            </a:br>
            <a:r>
              <a:rPr lang="en-GB" sz="4000" dirty="0" smtClean="0">
                <a:solidFill>
                  <a:srgbClr val="FF0000"/>
                </a:solidFill>
                <a:latin typeface="SassoonCRInfantMedium" panose="00000500000000000000" pitchFamily="2" charset="0"/>
                <a:sym typeface="Wingdings" panose="05000000000000000000" pitchFamily="2" charset="2"/>
              </a:rPr>
              <a:t>See if they can beat their score when they try it again the following day!</a:t>
            </a:r>
          </a:p>
          <a:p>
            <a:r>
              <a:rPr lang="en-GB" sz="4000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 When they are secure with all of the words, move onto the next snake. You can write any ‘difficult’ words on a post it note to stick up around the house to help </a:t>
            </a:r>
            <a:r>
              <a:rPr lang="en-GB" sz="4000" dirty="0" smtClean="0">
                <a:solidFill>
                  <a:srgbClr val="FF0000"/>
                </a:solidFill>
                <a:latin typeface="SassoonCRInfantMedium" panose="00000500000000000000" pitchFamily="2" charset="0"/>
                <a:sym typeface="Wingdings" panose="05000000000000000000" pitchFamily="2" charset="2"/>
              </a:rPr>
              <a:t> </a:t>
            </a:r>
            <a:endParaRPr lang="en-GB" sz="4000" dirty="0">
              <a:solidFill>
                <a:srgbClr val="FF0000"/>
              </a:solidFill>
              <a:latin typeface="SassoonCRInfantMedium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0771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8713" y="105798"/>
            <a:ext cx="9899846" cy="675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019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0679" y="-19118"/>
            <a:ext cx="9857203" cy="6877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6230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8340" y="-1"/>
            <a:ext cx="9819543" cy="6843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04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120" y="0"/>
            <a:ext cx="9936628" cy="6955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9927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3934" y="0"/>
            <a:ext cx="9735137" cy="6834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3875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5578" y="0"/>
            <a:ext cx="9805695" cy="6845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4429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26</Words>
  <Application>Microsoft Office PowerPoint</Application>
  <PresentationFormat>Widescreen</PresentationFormat>
  <Paragraphs>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SassoonCRInfantMedium</vt:lpstr>
      <vt:lpstr>Wingdings</vt:lpstr>
      <vt:lpstr>Office Theme</vt:lpstr>
      <vt:lpstr>Tricky word snakes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Tricky word snakes</dc:title>
  <dc:creator>Knight R</dc:creator>
  <cp:lastModifiedBy>Knight R</cp:lastModifiedBy>
  <cp:revision>2</cp:revision>
  <dcterms:created xsi:type="dcterms:W3CDTF">2020-04-17T11:50:19Z</dcterms:created>
  <dcterms:modified xsi:type="dcterms:W3CDTF">2020-04-17T11:53:41Z</dcterms:modified>
</cp:coreProperties>
</file>