
<file path=[Content_Types].xml><?xml version="1.0" encoding="utf-8"?>
<Types xmlns="http://schemas.openxmlformats.org/package/2006/content-types"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24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29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16.xml"/>
  <Override ContentType="application/vnd.openxmlformats-officedocument.presentationml.slideLayout+xml" PartName="/ppt/slideLayouts/slideLayout20.xml"/>
  <Override ContentType="application/vnd.openxmlformats-officedocument.presentationml.slideLayout+xml" PartName="/ppt/slideLayouts/slideLayout33.xml"/>
  <Override ContentType="application/vnd.openxmlformats-officedocument.presentationml.slideLayout+xml" PartName="/ppt/slideLayouts/slideLayout25.xml"/>
  <Override ContentType="application/vnd.openxmlformats-officedocument.presentationml.slideLayout+xml" PartName="/ppt/slideLayouts/slideLayout17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34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21.xml"/>
  <Override ContentType="application/vnd.openxmlformats-officedocument.presentationml.slideLayout+xml" PartName="/ppt/slideLayouts/slideLayout30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8.xml"/>
  <Override ContentType="application/vnd.openxmlformats-officedocument.presentationml.slideLayout+xml" PartName="/ppt/slideLayouts/slideLayout26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2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31.xml"/>
  <Override ContentType="application/vnd.openxmlformats-officedocument.presentationml.slideLayout+xml" PartName="/ppt/slideLayouts/slideLayout19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28.xml"/>
  <Override ContentType="application/vnd.openxmlformats-officedocument.presentationml.slideLayout+xml" PartName="/ppt/slideLayouts/slideLayout27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23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32.xml"/>
  <Override ContentType="application/vnd.openxmlformats-officedocument.presentationml.slideMaster+xml" PartName="/ppt/slideMasters/slideMaster3.xml"/>
  <Override ContentType="application/vnd.openxmlformats-officedocument.presentationml.slideMaster+xml" PartName="/ppt/slideMasters/slideMaster2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theme+xml" PartName="/ppt/theme/theme3.xml"/>
  <Override ContentType="application/vnd.openxmlformats-officedocument.theme+xml" PartName="/ppt/theme/theme4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autoCompressPictures="0" embedTrueTypeFonts="1" strictFirstAndLastChars="0" saveSubsetFonts="1">
  <p:sldMasterIdLst>
    <p:sldMasterId id="2147483682" r:id="rId4"/>
    <p:sldMasterId id="2147483683" r:id="rId5"/>
    <p:sldMasterId id="2147483684" r:id="rId6"/>
  </p:sldMasterIdLst>
  <p:notesMasterIdLst>
    <p:notesMasterId r:id="rId7"/>
  </p:notesMasterIdLst>
  <p:sldIdLst>
    <p:sldId id="256" r:id="rId8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  <p:sldId id="268" r:id="rId20"/>
    <p:sldId id="269" r:id="rId21"/>
    <p:sldId id="270" r:id="rId22"/>
    <p:sldId id="271" r:id="rId23"/>
    <p:sldId id="272" r:id="rId24"/>
    <p:sldId id="273" r:id="rId25"/>
    <p:sldId id="274" r:id="rId26"/>
  </p:sldIdLst>
  <p:sldSz cy="5143500" cx="9144000"/>
  <p:notesSz cx="6858000" cy="9144000"/>
  <p:embeddedFontLst>
    <p:embeddedFont>
      <p:font typeface="Amatic SC"/>
      <p:regular r:id="rId27"/>
      <p:bold r:id="rId28"/>
    </p:embeddedFont>
    <p:embeddedFont>
      <p:font typeface="Source Code Pro"/>
      <p:regular r:id="rId29"/>
      <p:bold r:id="rId30"/>
      <p:italic r:id="rId31"/>
      <p:boldItalic r:id="rId32"/>
    </p:embeddedFont>
    <p:embeddedFont>
      <p:font typeface="Comfortaa"/>
      <p:regular r:id="rId33"/>
      <p:bold r:id="rId34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3.xml"/><Relationship Id="rId22" Type="http://schemas.openxmlformats.org/officeDocument/2006/relationships/slide" Target="slides/slide15.xml"/><Relationship Id="rId21" Type="http://schemas.openxmlformats.org/officeDocument/2006/relationships/slide" Target="slides/slide14.xml"/><Relationship Id="rId24" Type="http://schemas.openxmlformats.org/officeDocument/2006/relationships/slide" Target="slides/slide17.xml"/><Relationship Id="rId23" Type="http://schemas.openxmlformats.org/officeDocument/2006/relationships/slide" Target="slides/slide16.xml"/><Relationship Id="rId1" Type="http://schemas.openxmlformats.org/officeDocument/2006/relationships/theme" Target="theme/theme4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2.xml"/><Relationship Id="rId26" Type="http://schemas.openxmlformats.org/officeDocument/2006/relationships/slide" Target="slides/slide19.xml"/><Relationship Id="rId25" Type="http://schemas.openxmlformats.org/officeDocument/2006/relationships/slide" Target="slides/slide18.xml"/><Relationship Id="rId28" Type="http://schemas.openxmlformats.org/officeDocument/2006/relationships/font" Target="fonts/AmaticSC-bold.fntdata"/><Relationship Id="rId27" Type="http://schemas.openxmlformats.org/officeDocument/2006/relationships/font" Target="fonts/AmaticSC-regular.fntdata"/><Relationship Id="rId5" Type="http://schemas.openxmlformats.org/officeDocument/2006/relationships/slideMaster" Target="slideMasters/slideMaster2.xml"/><Relationship Id="rId6" Type="http://schemas.openxmlformats.org/officeDocument/2006/relationships/slideMaster" Target="slideMasters/slideMaster3.xml"/><Relationship Id="rId29" Type="http://schemas.openxmlformats.org/officeDocument/2006/relationships/font" Target="fonts/SourceCodePro-regular.fntdata"/><Relationship Id="rId7" Type="http://schemas.openxmlformats.org/officeDocument/2006/relationships/notesMaster" Target="notesMasters/notesMaster1.xml"/><Relationship Id="rId8" Type="http://schemas.openxmlformats.org/officeDocument/2006/relationships/slide" Target="slides/slide1.xml"/><Relationship Id="rId31" Type="http://schemas.openxmlformats.org/officeDocument/2006/relationships/font" Target="fonts/SourceCodePro-italic.fntdata"/><Relationship Id="rId30" Type="http://schemas.openxmlformats.org/officeDocument/2006/relationships/font" Target="fonts/SourceCodePro-bold.fntdata"/><Relationship Id="rId11" Type="http://schemas.openxmlformats.org/officeDocument/2006/relationships/slide" Target="slides/slide4.xml"/><Relationship Id="rId33" Type="http://schemas.openxmlformats.org/officeDocument/2006/relationships/font" Target="fonts/Comfortaa-regular.fntdata"/><Relationship Id="rId10" Type="http://schemas.openxmlformats.org/officeDocument/2006/relationships/slide" Target="slides/slide3.xml"/><Relationship Id="rId32" Type="http://schemas.openxmlformats.org/officeDocument/2006/relationships/font" Target="fonts/SourceCodePro-boldItalic.fntdata"/><Relationship Id="rId13" Type="http://schemas.openxmlformats.org/officeDocument/2006/relationships/slide" Target="slides/slide6.xml"/><Relationship Id="rId12" Type="http://schemas.openxmlformats.org/officeDocument/2006/relationships/slide" Target="slides/slide5.xml"/><Relationship Id="rId34" Type="http://schemas.openxmlformats.org/officeDocument/2006/relationships/font" Target="fonts/Comfortaa-bold.fntdata"/><Relationship Id="rId15" Type="http://schemas.openxmlformats.org/officeDocument/2006/relationships/slide" Target="slides/slide8.xml"/><Relationship Id="rId14" Type="http://schemas.openxmlformats.org/officeDocument/2006/relationships/slide" Target="slides/slide7.xml"/><Relationship Id="rId17" Type="http://schemas.openxmlformats.org/officeDocument/2006/relationships/slide" Target="slides/slide10.xml"/><Relationship Id="rId16" Type="http://schemas.openxmlformats.org/officeDocument/2006/relationships/slide" Target="slides/slide9.xml"/><Relationship Id="rId19" Type="http://schemas.openxmlformats.org/officeDocument/2006/relationships/slide" Target="slides/slide12.xml"/><Relationship Id="rId18" Type="http://schemas.openxmlformats.org/officeDocument/2006/relationships/slide" Target="slides/slide11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hyperlink" Target="https://www.bbc.co.uk/bitesize/topics/zh86n39/articles/zmpp92p" TargetMode="Externa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78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g888d03563b_0_5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0" name="Google Shape;180;g888d03563b_0_5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86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Google Shape;187;g888d03563b_0_25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88" name="Google Shape;188;g888d03563b_0_255:notes"/>
          <p:cNvSpPr/>
          <p:nvPr>
            <p:ph idx="2" type="sldImg"/>
          </p:nvPr>
        </p:nvSpPr>
        <p:spPr>
          <a:xfrm>
            <a:off x="381175" y="685800"/>
            <a:ext cx="6096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92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Google Shape;193;g888d03563b_0_26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100"/>
              <a:buFont typeface="Calibri"/>
              <a:buNone/>
            </a:pPr>
            <a:r>
              <a:rPr lang="en-GB" u="sng">
                <a:solidFill>
                  <a:schemeClr val="hlink"/>
                </a:solidFill>
                <a:hlinkClick r:id="rId2"/>
              </a:rPr>
              <a:t>https://www.bbc.co.uk/bitesize/topics/zh86n39/articles/zmpp92p</a:t>
            </a:r>
            <a:br>
              <a:rPr lang="en-GB" sz="15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br>
              <a:rPr lang="en-GB" sz="41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endParaRPr/>
          </a:p>
        </p:txBody>
      </p:sp>
      <p:sp>
        <p:nvSpPr>
          <p:cNvPr id="194" name="Google Shape;194;g888d03563b_0_260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00" name="Shape 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Google Shape;201;g888d03563b_0_26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100"/>
              <a:buFont typeface="Calibri"/>
              <a:buNone/>
            </a:pPr>
            <a:r>
              <a:rPr lang="en-GB" sz="15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Read through the slides - you may want to print the slides off in note form to support learners with the activity. </a:t>
            </a:r>
            <a:br>
              <a:rPr lang="en-GB" sz="15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br>
              <a:rPr lang="en-GB" sz="41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endParaRPr/>
          </a:p>
        </p:txBody>
      </p:sp>
      <p:sp>
        <p:nvSpPr>
          <p:cNvPr id="202" name="Google Shape;202;g888d03563b_0_266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05" name="Shape 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Google Shape;206;g888d03563b_0_27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100"/>
              <a:buFont typeface="Calibri"/>
              <a:buNone/>
            </a:pPr>
            <a:br>
              <a:rPr lang="en-GB" sz="15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br>
              <a:rPr lang="en-GB" sz="41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endParaRPr/>
          </a:p>
        </p:txBody>
      </p:sp>
      <p:sp>
        <p:nvSpPr>
          <p:cNvPr id="207" name="Google Shape;207;g888d03563b_0_270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10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Google Shape;211;g888d03563b_0_27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100"/>
              <a:buFont typeface="Calibri"/>
              <a:buNone/>
            </a:pPr>
            <a:br>
              <a:rPr lang="en-GB" sz="15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br>
              <a:rPr lang="en-GB" sz="41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endParaRPr/>
          </a:p>
        </p:txBody>
      </p:sp>
      <p:sp>
        <p:nvSpPr>
          <p:cNvPr id="212" name="Google Shape;212;g888d03563b_0_274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15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g888d03563b_0_27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100"/>
              <a:buFont typeface="Calibri"/>
              <a:buNone/>
            </a:pPr>
            <a:br>
              <a:rPr lang="en-GB" sz="15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br>
              <a:rPr lang="en-GB" sz="41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endParaRPr/>
          </a:p>
        </p:txBody>
      </p:sp>
      <p:sp>
        <p:nvSpPr>
          <p:cNvPr id="217" name="Google Shape;217;g888d03563b_0_278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20" name="Shape 2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Google Shape;221;g888d03563b_0_28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100"/>
              <a:buFont typeface="Calibri"/>
              <a:buNone/>
            </a:pPr>
            <a:br>
              <a:rPr lang="en-GB" sz="15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br>
              <a:rPr lang="en-GB" sz="41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endParaRPr/>
          </a:p>
        </p:txBody>
      </p:sp>
      <p:sp>
        <p:nvSpPr>
          <p:cNvPr id="222" name="Google Shape;222;g888d03563b_0_282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25" name="Shape 2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Google Shape;226;g888d03563b_0_28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100"/>
              <a:buFont typeface="Calibri"/>
              <a:buNone/>
            </a:pPr>
            <a:br>
              <a:rPr lang="en-GB" sz="15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br>
              <a:rPr lang="en-GB" sz="41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endParaRPr/>
          </a:p>
        </p:txBody>
      </p:sp>
      <p:sp>
        <p:nvSpPr>
          <p:cNvPr id="227" name="Google Shape;227;g888d03563b_0_286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30" name="Shape 2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Google Shape;231;g888d03563b_0_29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100"/>
              <a:buFont typeface="Calibri"/>
              <a:buNone/>
            </a:pPr>
            <a:br>
              <a:rPr lang="en-GB" sz="15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br>
              <a:rPr lang="en-GB" sz="41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endParaRPr/>
          </a:p>
        </p:txBody>
      </p:sp>
      <p:sp>
        <p:nvSpPr>
          <p:cNvPr id="232" name="Google Shape;232;g888d03563b_0_290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35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Google Shape;236;g888d03563b_0_29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100"/>
              <a:buFont typeface="Calibri"/>
              <a:buNone/>
            </a:pPr>
            <a:br>
              <a:rPr lang="en-GB" sz="15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br>
              <a:rPr lang="en-GB" sz="41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endParaRPr/>
          </a:p>
        </p:txBody>
      </p:sp>
      <p:sp>
        <p:nvSpPr>
          <p:cNvPr id="237" name="Google Shape;237;g888d03563b_0_294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40" name="Shape 2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" name="Google Shape;241;g888d03563b_0_29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100"/>
              <a:buFont typeface="Calibri"/>
              <a:buNone/>
            </a:pPr>
            <a:br>
              <a:rPr lang="en-GB" sz="15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br>
              <a:rPr lang="en-GB" sz="41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endParaRPr/>
          </a:p>
        </p:txBody>
      </p:sp>
      <p:sp>
        <p:nvSpPr>
          <p:cNvPr id="242" name="Google Shape;242;g888d03563b_0_298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45" name="Shape 2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" name="Google Shape;246;g888d03563b_0_30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100"/>
              <a:buFont typeface="Calibri"/>
              <a:buNone/>
            </a:pPr>
            <a:br>
              <a:rPr lang="en-GB" sz="15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br>
              <a:rPr lang="en-GB" sz="41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endParaRPr/>
          </a:p>
        </p:txBody>
      </p:sp>
      <p:sp>
        <p:nvSpPr>
          <p:cNvPr id="247" name="Google Shape;247;g888d03563b_0_302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50" name="Shape 2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" name="Google Shape;251;g888d03563b_0_30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100"/>
              <a:buFont typeface="Calibri"/>
              <a:buNone/>
            </a:pPr>
            <a:br>
              <a:rPr lang="en-GB" sz="15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br>
              <a:rPr lang="en-GB" sz="41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endParaRPr/>
          </a:p>
        </p:txBody>
      </p:sp>
      <p:sp>
        <p:nvSpPr>
          <p:cNvPr id="252" name="Google Shape;252;g888d03563b_0_306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55" name="Shape 2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Google Shape;256;g888d03563b_0_3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100"/>
              <a:buFont typeface="Calibri"/>
              <a:buNone/>
            </a:pPr>
            <a:br>
              <a:rPr lang="en-GB" sz="15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br>
              <a:rPr lang="en-GB" sz="41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endParaRPr/>
          </a:p>
        </p:txBody>
      </p:sp>
      <p:sp>
        <p:nvSpPr>
          <p:cNvPr id="257" name="Google Shape;257;g888d03563b_0_310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60" name="Shape 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" name="Google Shape;261;g888d03563b_0_3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100"/>
              <a:buFont typeface="Calibri"/>
              <a:buNone/>
            </a:pPr>
            <a:br>
              <a:rPr lang="en-GB" sz="15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br>
              <a:rPr lang="en-GB" sz="41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endParaRPr/>
          </a:p>
        </p:txBody>
      </p:sp>
      <p:sp>
        <p:nvSpPr>
          <p:cNvPr id="262" name="Google Shape;262;g888d03563b_0_314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65" name="Shape 2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" name="Google Shape;266;g888d03563b_0_31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100"/>
              <a:buFont typeface="Calibri"/>
              <a:buNone/>
            </a:pPr>
            <a:br>
              <a:rPr lang="en-GB" sz="15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br>
              <a:rPr lang="en-GB" sz="41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endParaRPr/>
          </a:p>
        </p:txBody>
      </p:sp>
      <p:sp>
        <p:nvSpPr>
          <p:cNvPr id="267" name="Google Shape;267;g888d03563b_0_318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70" name="Shape 2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1" name="Google Shape;271;g888d03563b_0_32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100"/>
              <a:buFont typeface="Calibri"/>
              <a:buNone/>
            </a:pPr>
            <a:br>
              <a:rPr lang="en-GB" sz="15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br>
              <a:rPr lang="en-GB" sz="41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endParaRPr/>
          </a:p>
        </p:txBody>
      </p:sp>
      <p:sp>
        <p:nvSpPr>
          <p:cNvPr id="272" name="Google Shape;272;g888d03563b_0_322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76" name="Shape 2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7" name="Google Shape;277;g888d03563b_0_45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8" name="Google Shape;278;g888d03563b_0_45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Content" type="obj">
  <p:cSld name="OBJECT"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3"/>
          <p:cNvSpPr txBox="1"/>
          <p:nvPr>
            <p:ph type="title"/>
          </p:nvPr>
        </p:nvSpPr>
        <p:spPr>
          <a:xfrm>
            <a:off x="628650" y="273844"/>
            <a:ext cx="7886700" cy="994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52" name="Google Shape;52;p13"/>
          <p:cNvSpPr txBox="1"/>
          <p:nvPr>
            <p:ph idx="1" type="body"/>
          </p:nvPr>
        </p:nvSpPr>
        <p:spPr>
          <a:xfrm>
            <a:off x="628650" y="1369219"/>
            <a:ext cx="7886700" cy="326340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Autofit/>
          </a:bodyPr>
          <a:lstStyle>
            <a:lvl1pPr indent="-317500" lvl="0" marL="457200" rtl="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●"/>
              <a:defRPr/>
            </a:lvl1pPr>
            <a:lvl2pPr indent="-317500" lvl="1" marL="914400" rtl="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Char char="○"/>
              <a:defRPr/>
            </a:lvl2pPr>
            <a:lvl3pPr indent="-317500" lvl="2" marL="1371600" rtl="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Char char="■"/>
              <a:defRPr/>
            </a:lvl3pPr>
            <a:lvl4pPr indent="-317500" lvl="3" marL="1828800" rtl="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Char char="●"/>
              <a:defRPr/>
            </a:lvl4pPr>
            <a:lvl5pPr indent="-317500" lvl="4" marL="2286000" rtl="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Char char="○"/>
              <a:defRPr/>
            </a:lvl5pPr>
            <a:lvl6pPr indent="-317500" lvl="5" marL="2743200" rtl="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Char char="■"/>
              <a:defRPr/>
            </a:lvl6pPr>
            <a:lvl7pPr indent="-317500" lvl="6" marL="3200400" rtl="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Char char="●"/>
              <a:defRPr/>
            </a:lvl7pPr>
            <a:lvl8pPr indent="-317500" lvl="7" marL="3657600" rtl="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Char char="○"/>
              <a:defRPr/>
            </a:lvl8pPr>
            <a:lvl9pPr indent="-317500" lvl="8" marL="4114800" rtl="0" algn="l">
              <a:lnSpc>
                <a:spcPct val="90000"/>
              </a:lnSpc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400"/>
              <a:buChar char="■"/>
              <a:defRPr/>
            </a:lvl9pPr>
          </a:lstStyle>
          <a:p/>
        </p:txBody>
      </p:sp>
      <p:sp>
        <p:nvSpPr>
          <p:cNvPr id="53" name="Google Shape;53;p13"/>
          <p:cNvSpPr txBox="1"/>
          <p:nvPr>
            <p:ph idx="10" type="dt"/>
          </p:nvPr>
        </p:nvSpPr>
        <p:spPr>
          <a:xfrm>
            <a:off x="6286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4" name="Google Shape;54;p13"/>
          <p:cNvSpPr txBox="1"/>
          <p:nvPr>
            <p:ph idx="11" type="ftr"/>
          </p:nvPr>
        </p:nvSpPr>
        <p:spPr>
          <a:xfrm>
            <a:off x="3028950" y="4767263"/>
            <a:ext cx="30861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5" name="Google Shape;55;p13"/>
          <p:cNvSpPr txBox="1"/>
          <p:nvPr>
            <p:ph idx="12" type="sldNum"/>
          </p:nvPr>
        </p:nvSpPr>
        <p:spPr>
          <a:xfrm>
            <a:off x="64579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indent="0" lvl="0" marL="0" rtl="0" algn="r">
              <a:spcBef>
                <a:spcPts val="0"/>
              </a:spcBef>
              <a:buNone/>
              <a:defRPr/>
            </a:lvl1pPr>
            <a:lvl2pPr indent="0" lvl="1" marL="0" rtl="0" algn="r">
              <a:spcBef>
                <a:spcPts val="0"/>
              </a:spcBef>
              <a:buNone/>
              <a:defRPr/>
            </a:lvl2pPr>
            <a:lvl3pPr indent="0" lvl="2" marL="0" rtl="0" algn="r">
              <a:spcBef>
                <a:spcPts val="0"/>
              </a:spcBef>
              <a:buNone/>
              <a:defRPr/>
            </a:lvl3pPr>
            <a:lvl4pPr indent="0" lvl="3" marL="0" rtl="0" algn="r">
              <a:spcBef>
                <a:spcPts val="0"/>
              </a:spcBef>
              <a:buNone/>
              <a:defRPr/>
            </a:lvl4pPr>
            <a:lvl5pPr indent="0" lvl="4" marL="0" rtl="0" algn="r">
              <a:spcBef>
                <a:spcPts val="0"/>
              </a:spcBef>
              <a:buNone/>
              <a:defRPr/>
            </a:lvl5pPr>
            <a:lvl6pPr indent="0" lvl="5" marL="0" rtl="0" algn="r">
              <a:spcBef>
                <a:spcPts val="0"/>
              </a:spcBef>
              <a:buNone/>
              <a:defRPr/>
            </a:lvl6pPr>
            <a:lvl7pPr indent="0" lvl="6" marL="0" rtl="0" algn="r">
              <a:spcBef>
                <a:spcPts val="0"/>
              </a:spcBef>
              <a:buNone/>
              <a:defRPr/>
            </a:lvl7pPr>
            <a:lvl8pPr indent="0" lvl="7" marL="0" rtl="0" algn="r">
              <a:spcBef>
                <a:spcPts val="0"/>
              </a:spcBef>
              <a:buNone/>
              <a:defRPr/>
            </a:lvl8pPr>
            <a:lvl9pPr indent="0" lvl="8" marL="0" rt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slide" type="title">
  <p:cSld name="TITLE">
    <p:bg>
      <p:bgPr>
        <a:solidFill>
          <a:schemeClr val="dk1"/>
        </a:solidFill>
      </p:bgPr>
    </p:bg>
    <p:spTree>
      <p:nvGrpSpPr>
        <p:cNvPr id="60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15"/>
          <p:cNvSpPr/>
          <p:nvPr/>
        </p:nvSpPr>
        <p:spPr>
          <a:xfrm>
            <a:off x="0" y="0"/>
            <a:ext cx="9144000" cy="3429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2" name="Google Shape;62;p15"/>
          <p:cNvSpPr txBox="1"/>
          <p:nvPr>
            <p:ph type="ctrTitle"/>
          </p:nvPr>
        </p:nvSpPr>
        <p:spPr>
          <a:xfrm>
            <a:off x="311700" y="392150"/>
            <a:ext cx="8520600" cy="2690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9pPr>
          </a:lstStyle>
          <a:p/>
        </p:txBody>
      </p:sp>
      <p:sp>
        <p:nvSpPr>
          <p:cNvPr id="63" name="Google Shape;63;p15"/>
          <p:cNvSpPr txBox="1"/>
          <p:nvPr>
            <p:ph idx="1" type="subTitle"/>
          </p:nvPr>
        </p:nvSpPr>
        <p:spPr>
          <a:xfrm>
            <a:off x="311700" y="3890400"/>
            <a:ext cx="8520600" cy="7062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b="1" sz="2100">
                <a:solidFill>
                  <a:schemeClr val="accent1"/>
                </a:solidFill>
              </a:defRPr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b="1" sz="2100">
                <a:solidFill>
                  <a:schemeClr val="accent1"/>
                </a:solidFill>
              </a:defRPr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b="1" sz="2100">
                <a:solidFill>
                  <a:schemeClr val="accent1"/>
                </a:solidFill>
              </a:defRPr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b="1" sz="2100">
                <a:solidFill>
                  <a:schemeClr val="accent1"/>
                </a:solidFill>
              </a:defRPr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b="1" sz="2100">
                <a:solidFill>
                  <a:schemeClr val="accent1"/>
                </a:solidFill>
              </a:defRPr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b="1" sz="2100">
                <a:solidFill>
                  <a:schemeClr val="accent1"/>
                </a:solidFill>
              </a:defRPr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b="1" sz="2100">
                <a:solidFill>
                  <a:schemeClr val="accent1"/>
                </a:solidFill>
              </a:defRPr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b="1" sz="2100">
                <a:solidFill>
                  <a:schemeClr val="accent1"/>
                </a:solidFill>
              </a:defRPr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b="1" sz="2100">
                <a:solidFill>
                  <a:schemeClr val="accent1"/>
                </a:solidFill>
              </a:defRPr>
            </a:lvl9pPr>
          </a:lstStyle>
          <a:p/>
        </p:txBody>
      </p:sp>
      <p:sp>
        <p:nvSpPr>
          <p:cNvPr id="64" name="Google Shape;64;p1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Section header" type="secHead">
  <p:cSld name="SECTION_HEADER">
    <p:bg>
      <p:bgPr>
        <a:solidFill>
          <a:schemeClr val="dk1"/>
        </a:solidFill>
      </p:bgPr>
    </p:bg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6"/>
          <p:cNvSpPr txBox="1"/>
          <p:nvPr>
            <p:ph type="title"/>
          </p:nvPr>
        </p:nvSpPr>
        <p:spPr>
          <a:xfrm>
            <a:off x="2802750" y="802500"/>
            <a:ext cx="3538500" cy="3538500"/>
          </a:xfrm>
          <a:prstGeom prst="rect">
            <a:avLst/>
          </a:prstGeom>
          <a:solidFill>
            <a:srgbClr val="FFFFFF"/>
          </a:solidFill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67" name="Google Shape;67;p1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body" type="tx">
  <p:cSld name="TITLE_AND_BODY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7"/>
          <p:cNvSpPr txBox="1"/>
          <p:nvPr>
            <p:ph type="title"/>
          </p:nvPr>
        </p:nvSpPr>
        <p:spPr>
          <a:xfrm>
            <a:off x="311700" y="292850"/>
            <a:ext cx="8520600" cy="801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9pPr>
          </a:lstStyle>
          <a:p/>
        </p:txBody>
      </p:sp>
      <p:sp>
        <p:nvSpPr>
          <p:cNvPr id="70" name="Google Shape;70;p17"/>
          <p:cNvSpPr txBox="1"/>
          <p:nvPr>
            <p:ph idx="1" type="body"/>
          </p:nvPr>
        </p:nvSpPr>
        <p:spPr>
          <a:xfrm>
            <a:off x="311700" y="1228675"/>
            <a:ext cx="8520600" cy="3340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rtl="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71" name="Google Shape;71;p1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two columns" type="twoColTx">
  <p:cSld name="TITLE_AND_TWO_COLUMNS"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8"/>
          <p:cNvSpPr txBox="1"/>
          <p:nvPr>
            <p:ph type="title"/>
          </p:nvPr>
        </p:nvSpPr>
        <p:spPr>
          <a:xfrm>
            <a:off x="311700" y="292850"/>
            <a:ext cx="8520600" cy="801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9pPr>
          </a:lstStyle>
          <a:p/>
        </p:txBody>
      </p:sp>
      <p:sp>
        <p:nvSpPr>
          <p:cNvPr id="74" name="Google Shape;74;p18"/>
          <p:cNvSpPr txBox="1"/>
          <p:nvPr>
            <p:ph idx="1" type="body"/>
          </p:nvPr>
        </p:nvSpPr>
        <p:spPr>
          <a:xfrm>
            <a:off x="311700" y="1228675"/>
            <a:ext cx="3999900" cy="3340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rtl="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75" name="Google Shape;75;p18"/>
          <p:cNvSpPr txBox="1"/>
          <p:nvPr>
            <p:ph idx="2" type="body"/>
          </p:nvPr>
        </p:nvSpPr>
        <p:spPr>
          <a:xfrm>
            <a:off x="4832400" y="1228675"/>
            <a:ext cx="3999900" cy="3340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rtl="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76" name="Google Shape;76;p1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only" type="titleOnly">
  <p:cSld name="TITLE_ONLY">
    <p:spTree>
      <p:nvGrpSpPr>
        <p:cNvPr id="77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19"/>
          <p:cNvSpPr txBox="1"/>
          <p:nvPr>
            <p:ph type="title"/>
          </p:nvPr>
        </p:nvSpPr>
        <p:spPr>
          <a:xfrm>
            <a:off x="304800" y="309350"/>
            <a:ext cx="8537700" cy="748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1pPr>
            <a:lvl2pPr lvl="1" rtl="0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2pPr>
            <a:lvl3pPr lvl="2" rtl="0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3pPr>
            <a:lvl4pPr lvl="3" rtl="0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4pPr>
            <a:lvl5pPr lvl="4" rtl="0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5pPr>
            <a:lvl6pPr lvl="5" rtl="0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6pPr>
            <a:lvl7pPr lvl="6" rtl="0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7pPr>
            <a:lvl8pPr lvl="7" rtl="0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8pPr>
            <a:lvl9pPr lvl="8" rtl="0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9pPr>
          </a:lstStyle>
          <a:p/>
        </p:txBody>
      </p:sp>
      <p:sp>
        <p:nvSpPr>
          <p:cNvPr id="79" name="Google Shape;79;p1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One column text">
  <p:cSld name="ONE_COLUMN_TEXT"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20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9pPr>
          </a:lstStyle>
          <a:p/>
        </p:txBody>
      </p:sp>
      <p:sp>
        <p:nvSpPr>
          <p:cNvPr id="82" name="Google Shape;82;p20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 rtl="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rtl="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83" name="Google Shape;83;p2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Main point">
  <p:cSld name="MAIN_POINT">
    <p:bg>
      <p:bgPr>
        <a:solidFill>
          <a:schemeClr val="accent4"/>
        </a:solidFill>
      </p:bgPr>
    </p:bg>
    <p:spTree>
      <p:nvGrpSpPr>
        <p:cNvPr id="84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21"/>
          <p:cNvSpPr txBox="1"/>
          <p:nvPr>
            <p:ph type="title"/>
          </p:nvPr>
        </p:nvSpPr>
        <p:spPr>
          <a:xfrm>
            <a:off x="490250" y="526350"/>
            <a:ext cx="56187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86" name="Google Shape;86;p2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>
                <a:solidFill>
                  <a:schemeClr val="lt1"/>
                </a:solidFill>
              </a:defRPr>
            </a:lvl1pPr>
            <a:lvl2pPr lvl="1" rtl="0">
              <a:buNone/>
              <a:defRPr>
                <a:solidFill>
                  <a:schemeClr val="lt1"/>
                </a:solidFill>
              </a:defRPr>
            </a:lvl2pPr>
            <a:lvl3pPr lvl="2" rtl="0">
              <a:buNone/>
              <a:defRPr>
                <a:solidFill>
                  <a:schemeClr val="lt1"/>
                </a:solidFill>
              </a:defRPr>
            </a:lvl3pPr>
            <a:lvl4pPr lvl="3" rtl="0">
              <a:buNone/>
              <a:defRPr>
                <a:solidFill>
                  <a:schemeClr val="lt1"/>
                </a:solidFill>
              </a:defRPr>
            </a:lvl4pPr>
            <a:lvl5pPr lvl="4" rtl="0">
              <a:buNone/>
              <a:defRPr>
                <a:solidFill>
                  <a:schemeClr val="lt1"/>
                </a:solidFill>
              </a:defRPr>
            </a:lvl5pPr>
            <a:lvl6pPr lvl="5" rtl="0">
              <a:buNone/>
              <a:defRPr>
                <a:solidFill>
                  <a:schemeClr val="lt1"/>
                </a:solidFill>
              </a:defRPr>
            </a:lvl6pPr>
            <a:lvl7pPr lvl="6" rtl="0">
              <a:buNone/>
              <a:defRPr>
                <a:solidFill>
                  <a:schemeClr val="lt1"/>
                </a:solidFill>
              </a:defRPr>
            </a:lvl7pPr>
            <a:lvl8pPr lvl="7" rtl="0">
              <a:buNone/>
              <a:defRPr>
                <a:solidFill>
                  <a:schemeClr val="lt1"/>
                </a:solidFill>
              </a:defRPr>
            </a:lvl8pPr>
            <a:lvl9pPr lvl="8" rtl="0">
              <a:buNone/>
              <a:defRPr>
                <a:solidFill>
                  <a:schemeClr val="lt1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Section title and description">
  <p:cSld name="SECTION_TITLE_AND_DESCRIPTION">
    <p:spTree>
      <p:nvGrpSpPr>
        <p:cNvPr id="87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22"/>
          <p:cNvSpPr/>
          <p:nvPr/>
        </p:nvSpPr>
        <p:spPr>
          <a:xfrm>
            <a:off x="4572000" y="-25"/>
            <a:ext cx="4572000" cy="51435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cxnSp>
        <p:nvCxnSpPr>
          <p:cNvPr id="89" name="Google Shape;89;p22"/>
          <p:cNvCxnSpPr/>
          <p:nvPr/>
        </p:nvCxnSpPr>
        <p:spPr>
          <a:xfrm>
            <a:off x="5029675" y="4495500"/>
            <a:ext cx="468300" cy="0"/>
          </a:xfrm>
          <a:prstGeom prst="straightConnector1">
            <a:avLst/>
          </a:prstGeom>
          <a:noFill/>
          <a:ln cap="flat" cmpd="sng" w="28575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90" name="Google Shape;90;p22"/>
          <p:cNvSpPr txBox="1"/>
          <p:nvPr>
            <p:ph type="title"/>
          </p:nvPr>
        </p:nvSpPr>
        <p:spPr>
          <a:xfrm>
            <a:off x="265500" y="1081400"/>
            <a:ext cx="4045200" cy="1710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9pPr>
          </a:lstStyle>
          <a:p/>
        </p:txBody>
      </p:sp>
      <p:sp>
        <p:nvSpPr>
          <p:cNvPr id="91" name="Google Shape;91;p22"/>
          <p:cNvSpPr txBox="1"/>
          <p:nvPr>
            <p:ph idx="1" type="subTitle"/>
          </p:nvPr>
        </p:nvSpPr>
        <p:spPr>
          <a:xfrm>
            <a:off x="265500" y="2845223"/>
            <a:ext cx="4045200" cy="1345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  <p:sp>
        <p:nvSpPr>
          <p:cNvPr id="92" name="Google Shape;92;p22"/>
          <p:cNvSpPr txBox="1"/>
          <p:nvPr>
            <p:ph idx="2" type="body"/>
          </p:nvPr>
        </p:nvSpPr>
        <p:spPr>
          <a:xfrm>
            <a:off x="4939500" y="724200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42900" lvl="0" marL="45720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Char char="●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1pPr>
            <a:lvl2pPr indent="-317500" lvl="1" marL="914400" rtl="0"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○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2pPr>
            <a:lvl3pPr indent="-317500" lvl="2" marL="1371600" rtl="0"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■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3pPr>
            <a:lvl4pPr indent="-317500" lvl="3" marL="1828800" rtl="0"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●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4pPr>
            <a:lvl5pPr indent="-317500" lvl="4" marL="2286000" rtl="0"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○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5pPr>
            <a:lvl6pPr indent="-317500" lvl="5" marL="2743200" rtl="0"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■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6pPr>
            <a:lvl7pPr indent="-317500" lvl="6" marL="3200400" rtl="0"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●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7pPr>
            <a:lvl8pPr indent="-317500" lvl="7" marL="3657600" rtl="0"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○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8pPr>
            <a:lvl9pPr indent="-317500" lvl="8" marL="4114800" rtl="0">
              <a:spcBef>
                <a:spcPts val="1600"/>
              </a:spcBef>
              <a:spcAft>
                <a:spcPts val="1600"/>
              </a:spcAft>
              <a:buClr>
                <a:schemeClr val="accent1"/>
              </a:buClr>
              <a:buSzPts val="1400"/>
              <a:buChar char="■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9pPr>
          </a:lstStyle>
          <a:p/>
        </p:txBody>
      </p:sp>
      <p:sp>
        <p:nvSpPr>
          <p:cNvPr id="93" name="Google Shape;93;p2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Caption">
  <p:cSld name="CAPTION_ONLY">
    <p:spTree>
      <p:nvGrpSpPr>
        <p:cNvPr id="94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23"/>
          <p:cNvSpPr txBox="1"/>
          <p:nvPr>
            <p:ph idx="1" type="body"/>
          </p:nvPr>
        </p:nvSpPr>
        <p:spPr>
          <a:xfrm>
            <a:off x="319500" y="4230575"/>
            <a:ext cx="5998800" cy="598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28600" lvl="0" marL="4572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Amatic SC"/>
              <a:buNone/>
              <a:defRPr b="1" sz="2400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1pPr>
          </a:lstStyle>
          <a:p/>
        </p:txBody>
      </p:sp>
      <p:sp>
        <p:nvSpPr>
          <p:cNvPr id="96" name="Google Shape;96;p2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Big number">
  <p:cSld name="BIG_NUMBER">
    <p:spTree>
      <p:nvGrpSpPr>
        <p:cNvPr id="97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24"/>
          <p:cNvSpPr txBox="1"/>
          <p:nvPr>
            <p:ph hasCustomPrompt="1" type="title"/>
          </p:nvPr>
        </p:nvSpPr>
        <p:spPr>
          <a:xfrm>
            <a:off x="311700" y="1240275"/>
            <a:ext cx="8520600" cy="19818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1pPr>
            <a:lvl2pPr lvl="1" rt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2pPr>
            <a:lvl3pPr lvl="2" rt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3pPr>
            <a:lvl4pPr lvl="3" rt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4pPr>
            <a:lvl5pPr lvl="4" rt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5pPr>
            <a:lvl6pPr lvl="5" rt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6pPr>
            <a:lvl7pPr lvl="6" rt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7pPr>
            <a:lvl8pPr lvl="7" rt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8pPr>
            <a:lvl9pPr lvl="8" rt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9pPr>
          </a:lstStyle>
          <a:p>
            <a:r>
              <a:t>xx%</a:t>
            </a:r>
          </a:p>
        </p:txBody>
      </p:sp>
      <p:sp>
        <p:nvSpPr>
          <p:cNvPr id="99" name="Google Shape;99;p24"/>
          <p:cNvSpPr txBox="1"/>
          <p:nvPr>
            <p:ph idx="1" type="body"/>
          </p:nvPr>
        </p:nvSpPr>
        <p:spPr>
          <a:xfrm>
            <a:off x="311700" y="33046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rtl="0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Char char="●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1pPr>
            <a:lvl2pPr indent="-317500" lvl="1" marL="914400" rtl="0" algn="ctr"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○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2pPr>
            <a:lvl3pPr indent="-317500" lvl="2" marL="1371600" rtl="0" algn="ctr"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■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3pPr>
            <a:lvl4pPr indent="-317500" lvl="3" marL="1828800" rtl="0" algn="ctr"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●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4pPr>
            <a:lvl5pPr indent="-317500" lvl="4" marL="2286000" rtl="0" algn="ctr"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○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5pPr>
            <a:lvl6pPr indent="-317500" lvl="5" marL="2743200" rtl="0" algn="ctr"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■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6pPr>
            <a:lvl7pPr indent="-317500" lvl="6" marL="3200400" rtl="0" algn="ctr"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●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7pPr>
            <a:lvl8pPr indent="-317500" lvl="7" marL="3657600" rtl="0" algn="ctr"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○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8pPr>
            <a:lvl9pPr indent="-317500" lvl="8" marL="4114800" rtl="0" algn="ctr">
              <a:spcBef>
                <a:spcPts val="1600"/>
              </a:spcBef>
              <a:spcAft>
                <a:spcPts val="1600"/>
              </a:spcAft>
              <a:buClr>
                <a:schemeClr val="accent1"/>
              </a:buClr>
              <a:buSzPts val="1400"/>
              <a:buChar char="■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9pPr>
          </a:lstStyle>
          <a:p/>
        </p:txBody>
      </p:sp>
      <p:sp>
        <p:nvSpPr>
          <p:cNvPr id="100" name="Google Shape;100;p2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Blank" type="blank">
  <p:cSld name="BLANK">
    <p:spTree>
      <p:nvGrpSpPr>
        <p:cNvPr id="10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2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Blank" type="blank">
  <p:cSld name="BLANK">
    <p:spTree>
      <p:nvGrpSpPr>
        <p:cNvPr id="109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27"/>
          <p:cNvSpPr txBox="1"/>
          <p:nvPr>
            <p:ph idx="10" type="dt"/>
          </p:nvPr>
        </p:nvSpPr>
        <p:spPr>
          <a:xfrm>
            <a:off x="6286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11" name="Google Shape;111;p27"/>
          <p:cNvSpPr txBox="1"/>
          <p:nvPr>
            <p:ph idx="11" type="ftr"/>
          </p:nvPr>
        </p:nvSpPr>
        <p:spPr>
          <a:xfrm>
            <a:off x="3028950" y="4767263"/>
            <a:ext cx="30861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12" name="Google Shape;112;p27"/>
          <p:cNvSpPr txBox="1"/>
          <p:nvPr>
            <p:ph idx="12" type="sldNum"/>
          </p:nvPr>
        </p:nvSpPr>
        <p:spPr>
          <a:xfrm>
            <a:off x="64579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Slide" type="title">
  <p:cSld name="TITLE">
    <p:spTree>
      <p:nvGrpSpPr>
        <p:cNvPr id="113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28"/>
          <p:cNvSpPr txBox="1"/>
          <p:nvPr>
            <p:ph type="ctrTitle"/>
          </p:nvPr>
        </p:nvSpPr>
        <p:spPr>
          <a:xfrm>
            <a:off x="1143000" y="841772"/>
            <a:ext cx="6858000" cy="1790700"/>
          </a:xfrm>
          <a:prstGeom prst="rect">
            <a:avLst/>
          </a:prstGeom>
          <a:noFill/>
          <a:ln>
            <a:noFill/>
          </a:ln>
        </p:spPr>
        <p:txBody>
          <a:bodyPr anchorCtr="0" anchor="b" bIns="34275" lIns="68575" spcFirstLastPara="1" rIns="68575" wrap="square" tIns="34275">
            <a:noAutofit/>
          </a:bodyPr>
          <a:lstStyle>
            <a:lvl1pPr lv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Calibri"/>
              <a:buNone/>
              <a:defRPr sz="4500"/>
            </a:lvl1pPr>
            <a:lvl2pPr lvl="1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15" name="Google Shape;115;p28"/>
          <p:cNvSpPr txBox="1"/>
          <p:nvPr>
            <p:ph idx="1" type="subTitle"/>
          </p:nvPr>
        </p:nvSpPr>
        <p:spPr>
          <a:xfrm>
            <a:off x="1143000" y="2701528"/>
            <a:ext cx="6858000" cy="124170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Autofit/>
          </a:bodyPr>
          <a:lstStyle>
            <a:lvl1pPr lvl="0" rtl="0" algn="ctr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1pPr>
            <a:lvl2pPr lvl="1" rtl="0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/>
            </a:lvl2pPr>
            <a:lvl3pPr lvl="2" rtl="0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3pPr>
            <a:lvl4pPr lvl="3" rtl="0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4pPr>
            <a:lvl5pPr lvl="4" rtl="0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5pPr>
            <a:lvl6pPr lvl="5" rtl="0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6pPr>
            <a:lvl7pPr lvl="6" rtl="0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7pPr>
            <a:lvl8pPr lvl="7" rtl="0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8pPr>
            <a:lvl9pPr lvl="8" rtl="0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9pPr>
          </a:lstStyle>
          <a:p/>
        </p:txBody>
      </p:sp>
      <p:sp>
        <p:nvSpPr>
          <p:cNvPr id="116" name="Google Shape;116;p28"/>
          <p:cNvSpPr txBox="1"/>
          <p:nvPr>
            <p:ph idx="10" type="dt"/>
          </p:nvPr>
        </p:nvSpPr>
        <p:spPr>
          <a:xfrm>
            <a:off x="6286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17" name="Google Shape;117;p28"/>
          <p:cNvSpPr txBox="1"/>
          <p:nvPr>
            <p:ph idx="11" type="ftr"/>
          </p:nvPr>
        </p:nvSpPr>
        <p:spPr>
          <a:xfrm>
            <a:off x="3028950" y="4767263"/>
            <a:ext cx="30861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18" name="Google Shape;118;p28"/>
          <p:cNvSpPr txBox="1"/>
          <p:nvPr>
            <p:ph idx="12" type="sldNum"/>
          </p:nvPr>
        </p:nvSpPr>
        <p:spPr>
          <a:xfrm>
            <a:off x="64579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Content" type="obj">
  <p:cSld name="OBJECT">
    <p:spTree>
      <p:nvGrpSpPr>
        <p:cNvPr id="119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29"/>
          <p:cNvSpPr txBox="1"/>
          <p:nvPr>
            <p:ph type="title"/>
          </p:nvPr>
        </p:nvSpPr>
        <p:spPr>
          <a:xfrm>
            <a:off x="628650" y="273844"/>
            <a:ext cx="7886700" cy="994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21" name="Google Shape;121;p29"/>
          <p:cNvSpPr txBox="1"/>
          <p:nvPr>
            <p:ph idx="1" type="body"/>
          </p:nvPr>
        </p:nvSpPr>
        <p:spPr>
          <a:xfrm>
            <a:off x="628650" y="1369219"/>
            <a:ext cx="7886700" cy="326340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Autofit/>
          </a:bodyPr>
          <a:lstStyle>
            <a:lvl1pPr indent="-317500" lvl="0" marL="457200" rtl="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indent="-317500" lvl="1" marL="9144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indent="-317500" lvl="2" marL="13716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indent="-317500" lvl="3" marL="18288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indent="-317500" lvl="4" marL="22860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indent="-317500" lvl="5" marL="27432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indent="-317500" lvl="6" marL="32004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indent="-317500" lvl="7" marL="36576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indent="-317500" lvl="8" marL="41148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/>
        </p:txBody>
      </p:sp>
      <p:sp>
        <p:nvSpPr>
          <p:cNvPr id="122" name="Google Shape;122;p29"/>
          <p:cNvSpPr txBox="1"/>
          <p:nvPr>
            <p:ph idx="10" type="dt"/>
          </p:nvPr>
        </p:nvSpPr>
        <p:spPr>
          <a:xfrm>
            <a:off x="6286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23" name="Google Shape;123;p29"/>
          <p:cNvSpPr txBox="1"/>
          <p:nvPr>
            <p:ph idx="11" type="ftr"/>
          </p:nvPr>
        </p:nvSpPr>
        <p:spPr>
          <a:xfrm>
            <a:off x="3028950" y="4767263"/>
            <a:ext cx="30861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24" name="Google Shape;124;p29"/>
          <p:cNvSpPr txBox="1"/>
          <p:nvPr>
            <p:ph idx="12" type="sldNum"/>
          </p:nvPr>
        </p:nvSpPr>
        <p:spPr>
          <a:xfrm>
            <a:off x="64579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Section Header" type="secHead">
  <p:cSld name="SECTION_HEADER">
    <p:spTree>
      <p:nvGrpSpPr>
        <p:cNvPr id="125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p30"/>
          <p:cNvSpPr txBox="1"/>
          <p:nvPr>
            <p:ph type="title"/>
          </p:nvPr>
        </p:nvSpPr>
        <p:spPr>
          <a:xfrm>
            <a:off x="623888" y="1282304"/>
            <a:ext cx="7886700" cy="2139600"/>
          </a:xfrm>
          <a:prstGeom prst="rect">
            <a:avLst/>
          </a:prstGeom>
          <a:noFill/>
          <a:ln>
            <a:noFill/>
          </a:ln>
        </p:spPr>
        <p:txBody>
          <a:bodyPr anchorCtr="0" anchor="b" bIns="34275" lIns="68575" spcFirstLastPara="1" rIns="68575" wrap="square" tIns="34275">
            <a:noAutofit/>
          </a:bodyPr>
          <a:lstStyle>
            <a:lvl1pPr lv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Calibri"/>
              <a:buNone/>
              <a:defRPr sz="4500"/>
            </a:lvl1pPr>
            <a:lvl2pPr lvl="1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27" name="Google Shape;127;p30"/>
          <p:cNvSpPr txBox="1"/>
          <p:nvPr>
            <p:ph idx="1" type="body"/>
          </p:nvPr>
        </p:nvSpPr>
        <p:spPr>
          <a:xfrm>
            <a:off x="623888" y="3442097"/>
            <a:ext cx="7886700" cy="112530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Autofit/>
          </a:bodyPr>
          <a:lstStyle>
            <a:lvl1pPr indent="-228600" lvl="0" marL="457200" rtl="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1pPr>
            <a:lvl2pPr indent="-228600" lvl="1" marL="9144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500"/>
              <a:buNone/>
              <a:defRPr sz="1500">
                <a:solidFill>
                  <a:srgbClr val="888888"/>
                </a:solidFill>
              </a:defRPr>
            </a:lvl2pPr>
            <a:lvl3pPr indent="-228600" lvl="2" marL="13716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3pPr>
            <a:lvl4pPr indent="-228600" lvl="3" marL="18288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4pPr>
            <a:lvl5pPr indent="-228600" lvl="4" marL="22860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5pPr>
            <a:lvl6pPr indent="-228600" lvl="5" marL="27432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6pPr>
            <a:lvl7pPr indent="-228600" lvl="6" marL="32004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7pPr>
            <a:lvl8pPr indent="-228600" lvl="7" marL="36576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8pPr>
            <a:lvl9pPr indent="-228600" lvl="8" marL="41148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128" name="Google Shape;128;p30"/>
          <p:cNvSpPr txBox="1"/>
          <p:nvPr>
            <p:ph idx="10" type="dt"/>
          </p:nvPr>
        </p:nvSpPr>
        <p:spPr>
          <a:xfrm>
            <a:off x="6286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29" name="Google Shape;129;p30"/>
          <p:cNvSpPr txBox="1"/>
          <p:nvPr>
            <p:ph idx="11" type="ftr"/>
          </p:nvPr>
        </p:nvSpPr>
        <p:spPr>
          <a:xfrm>
            <a:off x="3028950" y="4767263"/>
            <a:ext cx="30861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30" name="Google Shape;130;p30"/>
          <p:cNvSpPr txBox="1"/>
          <p:nvPr>
            <p:ph idx="12" type="sldNum"/>
          </p:nvPr>
        </p:nvSpPr>
        <p:spPr>
          <a:xfrm>
            <a:off x="64579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wo Content" type="twoObj">
  <p:cSld name="TWO_OBJECTS">
    <p:spTree>
      <p:nvGrpSpPr>
        <p:cNvPr id="13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31"/>
          <p:cNvSpPr txBox="1"/>
          <p:nvPr>
            <p:ph type="title"/>
          </p:nvPr>
        </p:nvSpPr>
        <p:spPr>
          <a:xfrm>
            <a:off x="628650" y="273844"/>
            <a:ext cx="7886700" cy="994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33" name="Google Shape;133;p31"/>
          <p:cNvSpPr txBox="1"/>
          <p:nvPr>
            <p:ph idx="1" type="body"/>
          </p:nvPr>
        </p:nvSpPr>
        <p:spPr>
          <a:xfrm>
            <a:off x="628650" y="1369219"/>
            <a:ext cx="3886200" cy="326340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Autofit/>
          </a:bodyPr>
          <a:lstStyle>
            <a:lvl1pPr indent="-317500" lvl="0" marL="457200" rtl="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indent="-317500" lvl="1" marL="9144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indent="-317500" lvl="2" marL="13716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indent="-317500" lvl="3" marL="18288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indent="-317500" lvl="4" marL="22860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indent="-317500" lvl="5" marL="27432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indent="-317500" lvl="6" marL="32004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indent="-317500" lvl="7" marL="36576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indent="-317500" lvl="8" marL="41148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/>
        </p:txBody>
      </p:sp>
      <p:sp>
        <p:nvSpPr>
          <p:cNvPr id="134" name="Google Shape;134;p31"/>
          <p:cNvSpPr txBox="1"/>
          <p:nvPr>
            <p:ph idx="2" type="body"/>
          </p:nvPr>
        </p:nvSpPr>
        <p:spPr>
          <a:xfrm>
            <a:off x="4629150" y="1369219"/>
            <a:ext cx="3886200" cy="326340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Autofit/>
          </a:bodyPr>
          <a:lstStyle>
            <a:lvl1pPr indent="-317500" lvl="0" marL="457200" rtl="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indent="-317500" lvl="1" marL="9144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indent="-317500" lvl="2" marL="13716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indent="-317500" lvl="3" marL="18288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indent="-317500" lvl="4" marL="22860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indent="-317500" lvl="5" marL="27432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indent="-317500" lvl="6" marL="32004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indent="-317500" lvl="7" marL="36576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indent="-317500" lvl="8" marL="41148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/>
        </p:txBody>
      </p:sp>
      <p:sp>
        <p:nvSpPr>
          <p:cNvPr id="135" name="Google Shape;135;p31"/>
          <p:cNvSpPr txBox="1"/>
          <p:nvPr>
            <p:ph idx="10" type="dt"/>
          </p:nvPr>
        </p:nvSpPr>
        <p:spPr>
          <a:xfrm>
            <a:off x="6286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36" name="Google Shape;136;p31"/>
          <p:cNvSpPr txBox="1"/>
          <p:nvPr>
            <p:ph idx="11" type="ftr"/>
          </p:nvPr>
        </p:nvSpPr>
        <p:spPr>
          <a:xfrm>
            <a:off x="3028950" y="4767263"/>
            <a:ext cx="30861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37" name="Google Shape;137;p31"/>
          <p:cNvSpPr txBox="1"/>
          <p:nvPr>
            <p:ph idx="12" type="sldNum"/>
          </p:nvPr>
        </p:nvSpPr>
        <p:spPr>
          <a:xfrm>
            <a:off x="64579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Comparison" type="twoTxTwoObj">
  <p:cSld name="TWO_OBJECTS_WITH_TEXT">
    <p:spTree>
      <p:nvGrpSpPr>
        <p:cNvPr id="138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Google Shape;139;p32"/>
          <p:cNvSpPr txBox="1"/>
          <p:nvPr>
            <p:ph type="title"/>
          </p:nvPr>
        </p:nvSpPr>
        <p:spPr>
          <a:xfrm>
            <a:off x="629841" y="273844"/>
            <a:ext cx="7886700" cy="994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40" name="Google Shape;140;p32"/>
          <p:cNvSpPr txBox="1"/>
          <p:nvPr>
            <p:ph idx="1" type="body"/>
          </p:nvPr>
        </p:nvSpPr>
        <p:spPr>
          <a:xfrm>
            <a:off x="629841" y="1260872"/>
            <a:ext cx="3868500" cy="618000"/>
          </a:xfrm>
          <a:prstGeom prst="rect">
            <a:avLst/>
          </a:prstGeom>
          <a:noFill/>
          <a:ln>
            <a:noFill/>
          </a:ln>
        </p:spPr>
        <p:txBody>
          <a:bodyPr anchorCtr="0" anchor="b" bIns="34275" lIns="68575" spcFirstLastPara="1" rIns="68575" wrap="square" tIns="34275">
            <a:noAutofit/>
          </a:bodyPr>
          <a:lstStyle>
            <a:lvl1pPr indent="-228600" lvl="0" marL="457200" rtl="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1pPr>
            <a:lvl2pPr indent="-228600" lvl="1" marL="9144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b="1" sz="1500"/>
            </a:lvl2pPr>
            <a:lvl3pPr indent="-228600" lvl="2" marL="13716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b="1" sz="1400"/>
            </a:lvl3pPr>
            <a:lvl4pPr indent="-228600" lvl="3" marL="18288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4pPr>
            <a:lvl5pPr indent="-228600" lvl="4" marL="22860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5pPr>
            <a:lvl6pPr indent="-228600" lvl="5" marL="27432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6pPr>
            <a:lvl7pPr indent="-228600" lvl="6" marL="32004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7pPr>
            <a:lvl8pPr indent="-228600" lvl="7" marL="36576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8pPr>
            <a:lvl9pPr indent="-228600" lvl="8" marL="41148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9pPr>
          </a:lstStyle>
          <a:p/>
        </p:txBody>
      </p:sp>
      <p:sp>
        <p:nvSpPr>
          <p:cNvPr id="141" name="Google Shape;141;p32"/>
          <p:cNvSpPr txBox="1"/>
          <p:nvPr>
            <p:ph idx="2" type="body"/>
          </p:nvPr>
        </p:nvSpPr>
        <p:spPr>
          <a:xfrm>
            <a:off x="629841" y="1878806"/>
            <a:ext cx="3868500" cy="276330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Autofit/>
          </a:bodyPr>
          <a:lstStyle>
            <a:lvl1pPr indent="-317500" lvl="0" marL="457200" rtl="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indent="-317500" lvl="1" marL="9144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indent="-317500" lvl="2" marL="13716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indent="-317500" lvl="3" marL="18288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indent="-317500" lvl="4" marL="22860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indent="-317500" lvl="5" marL="27432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indent="-317500" lvl="6" marL="32004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indent="-317500" lvl="7" marL="36576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indent="-317500" lvl="8" marL="41148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/>
        </p:txBody>
      </p:sp>
      <p:sp>
        <p:nvSpPr>
          <p:cNvPr id="142" name="Google Shape;142;p32"/>
          <p:cNvSpPr txBox="1"/>
          <p:nvPr>
            <p:ph idx="3" type="body"/>
          </p:nvPr>
        </p:nvSpPr>
        <p:spPr>
          <a:xfrm>
            <a:off x="4629150" y="1260872"/>
            <a:ext cx="3887400" cy="618000"/>
          </a:xfrm>
          <a:prstGeom prst="rect">
            <a:avLst/>
          </a:prstGeom>
          <a:noFill/>
          <a:ln>
            <a:noFill/>
          </a:ln>
        </p:spPr>
        <p:txBody>
          <a:bodyPr anchorCtr="0" anchor="b" bIns="34275" lIns="68575" spcFirstLastPara="1" rIns="68575" wrap="square" tIns="34275">
            <a:noAutofit/>
          </a:bodyPr>
          <a:lstStyle>
            <a:lvl1pPr indent="-228600" lvl="0" marL="457200" rtl="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1pPr>
            <a:lvl2pPr indent="-228600" lvl="1" marL="9144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b="1" sz="1500"/>
            </a:lvl2pPr>
            <a:lvl3pPr indent="-228600" lvl="2" marL="13716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b="1" sz="1400"/>
            </a:lvl3pPr>
            <a:lvl4pPr indent="-228600" lvl="3" marL="18288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4pPr>
            <a:lvl5pPr indent="-228600" lvl="4" marL="22860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5pPr>
            <a:lvl6pPr indent="-228600" lvl="5" marL="27432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6pPr>
            <a:lvl7pPr indent="-228600" lvl="6" marL="32004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7pPr>
            <a:lvl8pPr indent="-228600" lvl="7" marL="36576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8pPr>
            <a:lvl9pPr indent="-228600" lvl="8" marL="41148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9pPr>
          </a:lstStyle>
          <a:p/>
        </p:txBody>
      </p:sp>
      <p:sp>
        <p:nvSpPr>
          <p:cNvPr id="143" name="Google Shape;143;p32"/>
          <p:cNvSpPr txBox="1"/>
          <p:nvPr>
            <p:ph idx="4" type="body"/>
          </p:nvPr>
        </p:nvSpPr>
        <p:spPr>
          <a:xfrm>
            <a:off x="4629150" y="1878806"/>
            <a:ext cx="3887400" cy="276330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Autofit/>
          </a:bodyPr>
          <a:lstStyle>
            <a:lvl1pPr indent="-317500" lvl="0" marL="457200" rtl="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indent="-317500" lvl="1" marL="9144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indent="-317500" lvl="2" marL="13716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indent="-317500" lvl="3" marL="18288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indent="-317500" lvl="4" marL="22860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indent="-317500" lvl="5" marL="27432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indent="-317500" lvl="6" marL="32004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indent="-317500" lvl="7" marL="36576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indent="-317500" lvl="8" marL="41148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/>
        </p:txBody>
      </p:sp>
      <p:sp>
        <p:nvSpPr>
          <p:cNvPr id="144" name="Google Shape;144;p32"/>
          <p:cNvSpPr txBox="1"/>
          <p:nvPr>
            <p:ph idx="10" type="dt"/>
          </p:nvPr>
        </p:nvSpPr>
        <p:spPr>
          <a:xfrm>
            <a:off x="6286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45" name="Google Shape;145;p32"/>
          <p:cNvSpPr txBox="1"/>
          <p:nvPr>
            <p:ph idx="11" type="ftr"/>
          </p:nvPr>
        </p:nvSpPr>
        <p:spPr>
          <a:xfrm>
            <a:off x="3028950" y="4767263"/>
            <a:ext cx="30861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46" name="Google Shape;146;p32"/>
          <p:cNvSpPr txBox="1"/>
          <p:nvPr>
            <p:ph idx="12" type="sldNum"/>
          </p:nvPr>
        </p:nvSpPr>
        <p:spPr>
          <a:xfrm>
            <a:off x="64579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Only" type="titleOnly">
  <p:cSld name="TITLE_ONLY">
    <p:spTree>
      <p:nvGrpSpPr>
        <p:cNvPr id="147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33"/>
          <p:cNvSpPr txBox="1"/>
          <p:nvPr>
            <p:ph type="title"/>
          </p:nvPr>
        </p:nvSpPr>
        <p:spPr>
          <a:xfrm>
            <a:off x="628650" y="273844"/>
            <a:ext cx="7886700" cy="994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49" name="Google Shape;149;p33"/>
          <p:cNvSpPr txBox="1"/>
          <p:nvPr>
            <p:ph idx="10" type="dt"/>
          </p:nvPr>
        </p:nvSpPr>
        <p:spPr>
          <a:xfrm>
            <a:off x="6286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50" name="Google Shape;150;p33"/>
          <p:cNvSpPr txBox="1"/>
          <p:nvPr>
            <p:ph idx="11" type="ftr"/>
          </p:nvPr>
        </p:nvSpPr>
        <p:spPr>
          <a:xfrm>
            <a:off x="3028950" y="4767263"/>
            <a:ext cx="30861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51" name="Google Shape;151;p33"/>
          <p:cNvSpPr txBox="1"/>
          <p:nvPr>
            <p:ph idx="12" type="sldNum"/>
          </p:nvPr>
        </p:nvSpPr>
        <p:spPr>
          <a:xfrm>
            <a:off x="64579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Content with Caption" type="objTx">
  <p:cSld name="OBJECT_WITH_CAPTION_TEXT">
    <p:spTree>
      <p:nvGrpSpPr>
        <p:cNvPr id="152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p34"/>
          <p:cNvSpPr txBox="1"/>
          <p:nvPr>
            <p:ph type="title"/>
          </p:nvPr>
        </p:nvSpPr>
        <p:spPr>
          <a:xfrm>
            <a:off x="629841" y="342900"/>
            <a:ext cx="2949000" cy="1200300"/>
          </a:xfrm>
          <a:prstGeom prst="rect">
            <a:avLst/>
          </a:prstGeom>
          <a:noFill/>
          <a:ln>
            <a:noFill/>
          </a:ln>
        </p:spPr>
        <p:txBody>
          <a:bodyPr anchorCtr="0" anchor="b" bIns="34275" lIns="68575" spcFirstLastPara="1" rIns="68575" wrap="square" tIns="34275">
            <a:noAutofit/>
          </a:bodyPr>
          <a:lstStyle>
            <a:lvl1pPr lv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  <a:defRPr sz="2400"/>
            </a:lvl1pPr>
            <a:lvl2pPr lvl="1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54" name="Google Shape;154;p34"/>
          <p:cNvSpPr txBox="1"/>
          <p:nvPr>
            <p:ph idx="1" type="body"/>
          </p:nvPr>
        </p:nvSpPr>
        <p:spPr>
          <a:xfrm>
            <a:off x="3887391" y="740569"/>
            <a:ext cx="4629300" cy="365520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Autofit/>
          </a:bodyPr>
          <a:lstStyle>
            <a:lvl1pPr indent="-381000" lvl="0" marL="457200" rtl="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61950" lvl="1" marL="9144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100"/>
              <a:buChar char="•"/>
              <a:defRPr sz="2100"/>
            </a:lvl2pPr>
            <a:lvl3pPr indent="-342900" lvl="2" marL="13716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23850" lvl="3" marL="18288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4pPr>
            <a:lvl5pPr indent="-323850" lvl="4" marL="22860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5pPr>
            <a:lvl6pPr indent="-323850" lvl="5" marL="27432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6pPr>
            <a:lvl7pPr indent="-323850" lvl="6" marL="32004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7pPr>
            <a:lvl8pPr indent="-323850" lvl="7" marL="36576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8pPr>
            <a:lvl9pPr indent="-323850" lvl="8" marL="41148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9pPr>
          </a:lstStyle>
          <a:p/>
        </p:txBody>
      </p:sp>
      <p:sp>
        <p:nvSpPr>
          <p:cNvPr id="155" name="Google Shape;155;p34"/>
          <p:cNvSpPr txBox="1"/>
          <p:nvPr>
            <p:ph idx="2" type="body"/>
          </p:nvPr>
        </p:nvSpPr>
        <p:spPr>
          <a:xfrm>
            <a:off x="629841" y="1543050"/>
            <a:ext cx="2949000" cy="285870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Autofit/>
          </a:bodyPr>
          <a:lstStyle>
            <a:lvl1pPr indent="-228600" lvl="0" marL="457200" rtl="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1pPr>
            <a:lvl2pPr indent="-228600" lvl="1" marL="9144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  <a:defRPr sz="1100"/>
            </a:lvl2pPr>
            <a:lvl3pPr indent="-228600" lvl="2" marL="13716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3pPr>
            <a:lvl4pPr indent="-228600" lvl="3" marL="18288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4pPr>
            <a:lvl5pPr indent="-228600" lvl="4" marL="22860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5pPr>
            <a:lvl6pPr indent="-228600" lvl="5" marL="27432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6pPr>
            <a:lvl7pPr indent="-228600" lvl="6" marL="32004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7pPr>
            <a:lvl8pPr indent="-228600" lvl="7" marL="36576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8pPr>
            <a:lvl9pPr indent="-228600" lvl="8" marL="41148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9pPr>
          </a:lstStyle>
          <a:p/>
        </p:txBody>
      </p:sp>
      <p:sp>
        <p:nvSpPr>
          <p:cNvPr id="156" name="Google Shape;156;p34"/>
          <p:cNvSpPr txBox="1"/>
          <p:nvPr>
            <p:ph idx="10" type="dt"/>
          </p:nvPr>
        </p:nvSpPr>
        <p:spPr>
          <a:xfrm>
            <a:off x="6286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57" name="Google Shape;157;p34"/>
          <p:cNvSpPr txBox="1"/>
          <p:nvPr>
            <p:ph idx="11" type="ftr"/>
          </p:nvPr>
        </p:nvSpPr>
        <p:spPr>
          <a:xfrm>
            <a:off x="3028950" y="4767263"/>
            <a:ext cx="30861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58" name="Google Shape;158;p34"/>
          <p:cNvSpPr txBox="1"/>
          <p:nvPr>
            <p:ph idx="12" type="sldNum"/>
          </p:nvPr>
        </p:nvSpPr>
        <p:spPr>
          <a:xfrm>
            <a:off x="64579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Picture with Caption" type="picTx">
  <p:cSld name="PICTURE_WITH_CAPTION_TEXT">
    <p:spTree>
      <p:nvGrpSpPr>
        <p:cNvPr id="159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p35"/>
          <p:cNvSpPr txBox="1"/>
          <p:nvPr>
            <p:ph type="title"/>
          </p:nvPr>
        </p:nvSpPr>
        <p:spPr>
          <a:xfrm>
            <a:off x="629841" y="342900"/>
            <a:ext cx="2949000" cy="1200300"/>
          </a:xfrm>
          <a:prstGeom prst="rect">
            <a:avLst/>
          </a:prstGeom>
          <a:noFill/>
          <a:ln>
            <a:noFill/>
          </a:ln>
        </p:spPr>
        <p:txBody>
          <a:bodyPr anchorCtr="0" anchor="b" bIns="34275" lIns="68575" spcFirstLastPara="1" rIns="68575" wrap="square" tIns="34275">
            <a:noAutofit/>
          </a:bodyPr>
          <a:lstStyle>
            <a:lvl1pPr lv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  <a:defRPr sz="2400"/>
            </a:lvl1pPr>
            <a:lvl2pPr lvl="1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61" name="Google Shape;161;p35"/>
          <p:cNvSpPr/>
          <p:nvPr>
            <p:ph idx="2" type="pic"/>
          </p:nvPr>
        </p:nvSpPr>
        <p:spPr>
          <a:xfrm>
            <a:off x="3887391" y="740569"/>
            <a:ext cx="4629300" cy="365520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Autofit/>
          </a:bodyPr>
          <a:lstStyle>
            <a:lvl1pPr lvl="0" marR="0" rtl="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None/>
              <a:defRPr b="0" i="0" sz="21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b="0" i="0" sz="15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b="0" i="0" sz="15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b="0" i="0" sz="15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b="0" i="0" sz="15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b="0" i="0" sz="15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b="0" i="0" sz="15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62" name="Google Shape;162;p35"/>
          <p:cNvSpPr txBox="1"/>
          <p:nvPr>
            <p:ph idx="1" type="body"/>
          </p:nvPr>
        </p:nvSpPr>
        <p:spPr>
          <a:xfrm>
            <a:off x="629841" y="1543050"/>
            <a:ext cx="2949000" cy="285870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Autofit/>
          </a:bodyPr>
          <a:lstStyle>
            <a:lvl1pPr indent="-228600" lvl="0" marL="457200" rtl="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1pPr>
            <a:lvl2pPr indent="-228600" lvl="1" marL="9144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  <a:defRPr sz="1100"/>
            </a:lvl2pPr>
            <a:lvl3pPr indent="-228600" lvl="2" marL="13716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3pPr>
            <a:lvl4pPr indent="-228600" lvl="3" marL="18288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4pPr>
            <a:lvl5pPr indent="-228600" lvl="4" marL="22860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5pPr>
            <a:lvl6pPr indent="-228600" lvl="5" marL="27432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6pPr>
            <a:lvl7pPr indent="-228600" lvl="6" marL="32004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7pPr>
            <a:lvl8pPr indent="-228600" lvl="7" marL="36576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8pPr>
            <a:lvl9pPr indent="-228600" lvl="8" marL="41148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9pPr>
          </a:lstStyle>
          <a:p/>
        </p:txBody>
      </p:sp>
      <p:sp>
        <p:nvSpPr>
          <p:cNvPr id="163" name="Google Shape;163;p35"/>
          <p:cNvSpPr txBox="1"/>
          <p:nvPr>
            <p:ph idx="10" type="dt"/>
          </p:nvPr>
        </p:nvSpPr>
        <p:spPr>
          <a:xfrm>
            <a:off x="6286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64" name="Google Shape;164;p35"/>
          <p:cNvSpPr txBox="1"/>
          <p:nvPr>
            <p:ph idx="11" type="ftr"/>
          </p:nvPr>
        </p:nvSpPr>
        <p:spPr>
          <a:xfrm>
            <a:off x="3028950" y="4767263"/>
            <a:ext cx="30861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65" name="Google Shape;165;p35"/>
          <p:cNvSpPr txBox="1"/>
          <p:nvPr>
            <p:ph idx="12" type="sldNum"/>
          </p:nvPr>
        </p:nvSpPr>
        <p:spPr>
          <a:xfrm>
            <a:off x="64579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Vertical Text" type="vertTx">
  <p:cSld name="VERTICAL_TEXT">
    <p:spTree>
      <p:nvGrpSpPr>
        <p:cNvPr id="166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Google Shape;167;p36"/>
          <p:cNvSpPr txBox="1"/>
          <p:nvPr>
            <p:ph type="title"/>
          </p:nvPr>
        </p:nvSpPr>
        <p:spPr>
          <a:xfrm>
            <a:off x="628650" y="273844"/>
            <a:ext cx="7886700" cy="994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68" name="Google Shape;168;p36"/>
          <p:cNvSpPr txBox="1"/>
          <p:nvPr>
            <p:ph idx="1" type="body"/>
          </p:nvPr>
        </p:nvSpPr>
        <p:spPr>
          <a:xfrm rot="5400000">
            <a:off x="2940300" y="-942431"/>
            <a:ext cx="3263400" cy="788670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Autofit/>
          </a:bodyPr>
          <a:lstStyle>
            <a:lvl1pPr indent="-317500" lvl="0" marL="457200" rtl="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indent="-317500" lvl="1" marL="9144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indent="-317500" lvl="2" marL="13716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indent="-317500" lvl="3" marL="18288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indent="-317500" lvl="4" marL="22860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indent="-317500" lvl="5" marL="27432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indent="-317500" lvl="6" marL="32004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indent="-317500" lvl="7" marL="36576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indent="-317500" lvl="8" marL="41148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/>
        </p:txBody>
      </p:sp>
      <p:sp>
        <p:nvSpPr>
          <p:cNvPr id="169" name="Google Shape;169;p36"/>
          <p:cNvSpPr txBox="1"/>
          <p:nvPr>
            <p:ph idx="10" type="dt"/>
          </p:nvPr>
        </p:nvSpPr>
        <p:spPr>
          <a:xfrm>
            <a:off x="6286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70" name="Google Shape;170;p36"/>
          <p:cNvSpPr txBox="1"/>
          <p:nvPr>
            <p:ph idx="11" type="ftr"/>
          </p:nvPr>
        </p:nvSpPr>
        <p:spPr>
          <a:xfrm>
            <a:off x="3028950" y="4767263"/>
            <a:ext cx="30861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71" name="Google Shape;171;p36"/>
          <p:cNvSpPr txBox="1"/>
          <p:nvPr>
            <p:ph idx="12" type="sldNum"/>
          </p:nvPr>
        </p:nvSpPr>
        <p:spPr>
          <a:xfrm>
            <a:off x="64579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Vertical Title and Text" type="vertTitleAndTx">
  <p:cSld name="VERTICAL_TITLE_AND_VERTICAL_TEXT">
    <p:spTree>
      <p:nvGrpSpPr>
        <p:cNvPr id="172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Google Shape;173;p37"/>
          <p:cNvSpPr txBox="1"/>
          <p:nvPr>
            <p:ph type="title"/>
          </p:nvPr>
        </p:nvSpPr>
        <p:spPr>
          <a:xfrm rot="5400000">
            <a:off x="5350050" y="1467544"/>
            <a:ext cx="4359000" cy="1971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74" name="Google Shape;174;p37"/>
          <p:cNvSpPr txBox="1"/>
          <p:nvPr>
            <p:ph idx="1" type="body"/>
          </p:nvPr>
        </p:nvSpPr>
        <p:spPr>
          <a:xfrm rot="5400000">
            <a:off x="1349475" y="-447056"/>
            <a:ext cx="4359000" cy="580080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Autofit/>
          </a:bodyPr>
          <a:lstStyle>
            <a:lvl1pPr indent="-317500" lvl="0" marL="457200" rtl="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indent="-317500" lvl="1" marL="9144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indent="-317500" lvl="2" marL="13716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indent="-317500" lvl="3" marL="18288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indent="-317500" lvl="4" marL="22860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indent="-317500" lvl="5" marL="27432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indent="-317500" lvl="6" marL="32004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indent="-317500" lvl="7" marL="36576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indent="-317500" lvl="8" marL="41148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/>
        </p:txBody>
      </p:sp>
      <p:sp>
        <p:nvSpPr>
          <p:cNvPr id="175" name="Google Shape;175;p37"/>
          <p:cNvSpPr txBox="1"/>
          <p:nvPr>
            <p:ph idx="10" type="dt"/>
          </p:nvPr>
        </p:nvSpPr>
        <p:spPr>
          <a:xfrm>
            <a:off x="6286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76" name="Google Shape;176;p37"/>
          <p:cNvSpPr txBox="1"/>
          <p:nvPr>
            <p:ph idx="11" type="ftr"/>
          </p:nvPr>
        </p:nvSpPr>
        <p:spPr>
          <a:xfrm>
            <a:off x="3028950" y="4767263"/>
            <a:ext cx="30861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77" name="Google Shape;177;p37"/>
          <p:cNvSpPr txBox="1"/>
          <p:nvPr>
            <p:ph idx="12" type="sldNum"/>
          </p:nvPr>
        </p:nvSpPr>
        <p:spPr>
          <a:xfrm>
            <a:off x="64579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3" Type="http://schemas.openxmlformats.org/officeDocument/2006/relationships/theme" Target="../theme/theme4.xml"/><Relationship Id="rId1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_rels/slideMaster2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22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3.xml"/><Relationship Id="rId2" Type="http://schemas.openxmlformats.org/officeDocument/2006/relationships/slideLayout" Target="../slideLayouts/slideLayout14.xml"/><Relationship Id="rId3" Type="http://schemas.openxmlformats.org/officeDocument/2006/relationships/slideLayout" Target="../slideLayouts/slideLayout15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5" Type="http://schemas.openxmlformats.org/officeDocument/2006/relationships/slideLayout" Target="../slideLayouts/slideLayout17.xml"/><Relationship Id="rId6" Type="http://schemas.openxmlformats.org/officeDocument/2006/relationships/slideLayout" Target="../slideLayouts/slideLayout18.xml"/><Relationship Id="rId7" Type="http://schemas.openxmlformats.org/officeDocument/2006/relationships/slideLayout" Target="../slideLayouts/slideLayout19.xml"/><Relationship Id="rId8" Type="http://schemas.openxmlformats.org/officeDocument/2006/relationships/slideLayout" Target="../slideLayouts/slideLayout20.xml"/></Relationships>
</file>

<file path=ppt/slideMasters/_rels/slideMaster3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34.xml"/><Relationship Id="rId10" Type="http://schemas.openxmlformats.org/officeDocument/2006/relationships/slideLayout" Target="../slideLayouts/slideLayout33.xml"/><Relationship Id="rId12" Type="http://schemas.openxmlformats.org/officeDocument/2006/relationships/theme" Target="../theme/theme2.xml"/><Relationship Id="rId1" Type="http://schemas.openxmlformats.org/officeDocument/2006/relationships/slideLayout" Target="../slideLayouts/slideLayout24.xml"/><Relationship Id="rId2" Type="http://schemas.openxmlformats.org/officeDocument/2006/relationships/slideLayout" Target="../slideLayouts/slideLayout25.xml"/><Relationship Id="rId3" Type="http://schemas.openxmlformats.org/officeDocument/2006/relationships/slideLayout" Target="../slideLayouts/slideLayout26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Relationship Id="rId5" Type="http://schemas.openxmlformats.org/officeDocument/2006/relationships/slideLayout" Target="../slideLayouts/slideLayout28.xml"/><Relationship Id="rId6" Type="http://schemas.openxmlformats.org/officeDocument/2006/relationships/slideLayout" Target="../slideLayouts/slideLayout29.xml"/><Relationship Id="rId7" Type="http://schemas.openxmlformats.org/officeDocument/2006/relationships/slideLayout" Target="../slideLayouts/slideLayout30.xml"/><Relationship Id="rId8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 name="beach-day">
    <p:bg>
      <p:bgPr>
        <a:solidFill>
          <a:schemeClr val="lt1"/>
        </a:solidFill>
      </p:bgPr>
    </p:bg>
    <p:spTree>
      <p:nvGrpSpPr>
        <p:cNvPr id="56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14"/>
          <p:cNvSpPr txBox="1"/>
          <p:nvPr>
            <p:ph type="title"/>
          </p:nvPr>
        </p:nvSpPr>
        <p:spPr>
          <a:xfrm>
            <a:off x="311700" y="292850"/>
            <a:ext cx="8520600" cy="801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b="1" sz="4200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b="1" sz="4200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b="1" sz="4200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b="1" sz="4200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b="1" sz="4200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b="1" sz="4200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b="1" sz="4200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b="1" sz="4200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b="1" sz="4200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9pPr>
          </a:lstStyle>
          <a:p/>
        </p:txBody>
      </p:sp>
      <p:sp>
        <p:nvSpPr>
          <p:cNvPr id="58" name="Google Shape;58;p14"/>
          <p:cNvSpPr txBox="1"/>
          <p:nvPr>
            <p:ph idx="1" type="body"/>
          </p:nvPr>
        </p:nvSpPr>
        <p:spPr>
          <a:xfrm>
            <a:off x="311700" y="1228675"/>
            <a:ext cx="8520600" cy="334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Source Code Pro"/>
              <a:buChar char="●"/>
              <a:defRPr sz="1800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1pPr>
            <a:lvl2pPr indent="-317500" lvl="1" marL="9144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○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2pPr>
            <a:lvl3pPr indent="-317500" lvl="2" marL="13716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■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3pPr>
            <a:lvl4pPr indent="-317500" lvl="3" marL="18288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●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4pPr>
            <a:lvl5pPr indent="-317500" lvl="4" marL="22860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○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5pPr>
            <a:lvl6pPr indent="-317500" lvl="5" marL="27432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■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6pPr>
            <a:lvl7pPr indent="-317500" lvl="6" marL="32004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●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7pPr>
            <a:lvl8pPr indent="-317500" lvl="7" marL="36576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○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8pPr>
            <a:lvl9pPr indent="-317500" lvl="8" marL="4114800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Font typeface="Source Code Pro"/>
              <a:buChar char="■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9pPr>
          </a:lstStyle>
          <a:p/>
        </p:txBody>
      </p:sp>
      <p:sp>
        <p:nvSpPr>
          <p:cNvPr id="59" name="Google Shape;59;p1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r">
              <a:buNone/>
              <a:defRPr sz="1000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1pPr>
            <a:lvl2pPr lvl="1" rtl="0" algn="r">
              <a:buNone/>
              <a:defRPr sz="1000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2pPr>
            <a:lvl3pPr lvl="2" rtl="0" algn="r">
              <a:buNone/>
              <a:defRPr sz="1000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3pPr>
            <a:lvl4pPr lvl="3" rtl="0" algn="r">
              <a:buNone/>
              <a:defRPr sz="1000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4pPr>
            <a:lvl5pPr lvl="4" rtl="0" algn="r">
              <a:buNone/>
              <a:defRPr sz="1000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5pPr>
            <a:lvl6pPr lvl="5" rtl="0" algn="r">
              <a:buNone/>
              <a:defRPr sz="1000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6pPr>
            <a:lvl7pPr lvl="6" rtl="0" algn="r">
              <a:buNone/>
              <a:defRPr sz="1000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7pPr>
            <a:lvl8pPr lvl="7" rtl="0" algn="r">
              <a:buNone/>
              <a:defRPr sz="1000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8pPr>
            <a:lvl9pPr lvl="8" rtl="0" algn="r">
              <a:buNone/>
              <a:defRPr sz="1000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60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D8D8D8"/>
        </a:solidFill>
      </p:bgPr>
    </p:bg>
    <p:spTree>
      <p:nvGrpSpPr>
        <p:cNvPr id="103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26"/>
          <p:cNvSpPr txBox="1"/>
          <p:nvPr>
            <p:ph type="title"/>
          </p:nvPr>
        </p:nvSpPr>
        <p:spPr>
          <a:xfrm>
            <a:off x="628650" y="273844"/>
            <a:ext cx="7886700" cy="994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Calibri"/>
              <a:buNone/>
              <a:defRPr b="0" i="0" sz="33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05" name="Google Shape;105;p26"/>
          <p:cNvSpPr txBox="1"/>
          <p:nvPr>
            <p:ph idx="1" type="body"/>
          </p:nvPr>
        </p:nvSpPr>
        <p:spPr>
          <a:xfrm>
            <a:off x="628650" y="1369219"/>
            <a:ext cx="7886700" cy="326340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Autofit/>
          </a:bodyPr>
          <a:lstStyle>
            <a:lvl1pPr indent="-361950" lvl="0" marL="457200" marR="0" rtl="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b="0" i="0" sz="21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42900" lvl="1" marL="914400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23850" lvl="2" marL="1371600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b="0" i="0" sz="15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17500" lvl="3" marL="1828800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17500" lvl="4" marL="2286000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17500" lvl="5" marL="2743200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17500" lvl="6" marL="3200400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17500" lvl="7" marL="3657600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17500" lvl="8" marL="4114800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6" name="Google Shape;106;p26"/>
          <p:cNvSpPr txBox="1"/>
          <p:nvPr>
            <p:ph idx="10" type="dt"/>
          </p:nvPr>
        </p:nvSpPr>
        <p:spPr>
          <a:xfrm>
            <a:off x="6286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7" name="Google Shape;107;p26"/>
          <p:cNvSpPr txBox="1"/>
          <p:nvPr>
            <p:ph idx="11" type="ftr"/>
          </p:nvPr>
        </p:nvSpPr>
        <p:spPr>
          <a:xfrm>
            <a:off x="3028950" y="4767263"/>
            <a:ext cx="30861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8" name="Google Shape;108;p26"/>
          <p:cNvSpPr txBox="1"/>
          <p:nvPr>
            <p:ph idx="12" type="sldNum"/>
          </p:nvPr>
        </p:nvSpPr>
        <p:spPr>
          <a:xfrm>
            <a:off x="64579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71" r:id="rId1"/>
    <p:sldLayoutId id="2147483672" r:id="rId2"/>
    <p:sldLayoutId id="2147483673" r:id="rId3"/>
    <p:sldLayoutId id="2147483674" r:id="rId4"/>
    <p:sldLayoutId id="2147483675" r:id="rId5"/>
    <p:sldLayoutId id="2147483676" r:id="rId6"/>
    <p:sldLayoutId id="2147483677" r:id="rId7"/>
    <p:sldLayoutId id="2147483678" r:id="rId8"/>
    <p:sldLayoutId id="2147483679" r:id="rId9"/>
    <p:sldLayoutId id="2147483680" r:id="rId10"/>
    <p:sldLayoutId id="2147483681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1.xml"/><Relationship Id="rId3" Type="http://schemas.openxmlformats.org/officeDocument/2006/relationships/hyperlink" Target="https://www.youtube.com/channel/UCAxW1XT0iEJo0TYlRfn6rYQ" TargetMode="External"/><Relationship Id="rId4" Type="http://schemas.openxmlformats.org/officeDocument/2006/relationships/image" Target="../media/image10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4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0" Type="http://schemas.openxmlformats.org/officeDocument/2006/relationships/hyperlink" Target="https://www.bbc.co.uk/bitesize/topics/zh86n39/articles/zmpp92p" TargetMode="External"/><Relationship Id="rId1" Type="http://schemas.openxmlformats.org/officeDocument/2006/relationships/slideLayout" Target="../slideLayouts/slideLayout25.xml"/><Relationship Id="rId2" Type="http://schemas.openxmlformats.org/officeDocument/2006/relationships/notesSlide" Target="../notesSlides/notesSlide3.xml"/><Relationship Id="rId3" Type="http://schemas.openxmlformats.org/officeDocument/2006/relationships/hyperlink" Target="https://www.bbc.com/bitesize/articles/zh77vk7" TargetMode="External"/><Relationship Id="rId4" Type="http://schemas.openxmlformats.org/officeDocument/2006/relationships/hyperlink" Target="https://www.bbc.com/bitesize/articles/zh77vk7" TargetMode="External"/><Relationship Id="rId9" Type="http://schemas.openxmlformats.org/officeDocument/2006/relationships/image" Target="../media/image9.png"/><Relationship Id="rId5" Type="http://schemas.openxmlformats.org/officeDocument/2006/relationships/hyperlink" Target="https://www.bbc.com/bitesize/articles/zh77vk7" TargetMode="External"/><Relationship Id="rId6" Type="http://schemas.openxmlformats.org/officeDocument/2006/relationships/hyperlink" Target="https://www.bbc.com/bitesize/articles/zh77vk7" TargetMode="External"/><Relationship Id="rId7" Type="http://schemas.openxmlformats.org/officeDocument/2006/relationships/hyperlink" Target="https://www.bbc.com/bitesize/articles/zh77vk7" TargetMode="External"/><Relationship Id="rId8" Type="http://schemas.openxmlformats.org/officeDocument/2006/relationships/hyperlink" Target="https://www.bbc.co.uk/bitesize/topics/zh86n39/articles/zmpp92p" TargetMode="Externa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5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5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5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6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5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1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5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8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5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7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5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2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5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4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5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3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5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1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5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16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5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4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5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17.pn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5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2.pn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5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5.pn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5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8.pn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8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Google Shape;182;p38"/>
          <p:cNvSpPr txBox="1"/>
          <p:nvPr>
            <p:ph type="ctrTitle"/>
          </p:nvPr>
        </p:nvSpPr>
        <p:spPr>
          <a:xfrm>
            <a:off x="384000" y="72325"/>
            <a:ext cx="8520600" cy="945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7200"/>
              <a:t>Good Afternoon Year 6!</a:t>
            </a:r>
            <a:endParaRPr sz="7200"/>
          </a:p>
        </p:txBody>
      </p:sp>
      <p:sp>
        <p:nvSpPr>
          <p:cNvPr id="183" name="Google Shape;183;p38"/>
          <p:cNvSpPr txBox="1"/>
          <p:nvPr>
            <p:ph idx="1" type="subTitle"/>
          </p:nvPr>
        </p:nvSpPr>
        <p:spPr>
          <a:xfrm>
            <a:off x="384000" y="1198075"/>
            <a:ext cx="8520600" cy="2504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/>
              <a:t>Let’s start our afternoon with a quick burst of energy! </a:t>
            </a:r>
            <a:endParaRPr sz="1400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400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/>
              <a:t>Get your PE kit at the ready because at the start of each afternoon session we will be joining Joe Wicks for our daily workout. </a:t>
            </a:r>
            <a:endParaRPr sz="1400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/>
              <a:t>Do as much as you can and over the week you should find you are getting fitter and finding it easier. </a:t>
            </a:r>
            <a:endParaRPr sz="1400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/>
              <a:t>Let’s go!</a:t>
            </a:r>
            <a:endParaRPr sz="1400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/>
              <a:t>Click the youtube link below and select today’s date from the videos listed. </a:t>
            </a:r>
            <a:r>
              <a:rPr lang="en-GB"/>
              <a:t> </a:t>
            </a:r>
            <a:endParaRPr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4" name="Google Shape;184;p38"/>
          <p:cNvSpPr txBox="1"/>
          <p:nvPr/>
        </p:nvSpPr>
        <p:spPr>
          <a:xfrm>
            <a:off x="3976400" y="3882325"/>
            <a:ext cx="4410300" cy="485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u="sng">
                <a:solidFill>
                  <a:schemeClr val="hlink"/>
                </a:solidFill>
                <a:hlinkClick r:id="rId3"/>
              </a:rPr>
              <a:t>https://www.youtube.com/channel/UCAxW1XT0iEJo0TYlRfn6rYQ</a:t>
            </a:r>
            <a:endParaRPr/>
          </a:p>
        </p:txBody>
      </p:sp>
      <p:pic>
        <p:nvPicPr>
          <p:cNvPr id="185" name="Google Shape;185;p3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92725" y="3586050"/>
            <a:ext cx="2704950" cy="12121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89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Google Shape;190;p39"/>
          <p:cNvSpPr txBox="1"/>
          <p:nvPr/>
        </p:nvSpPr>
        <p:spPr>
          <a:xfrm>
            <a:off x="1817000" y="321475"/>
            <a:ext cx="5520900" cy="1132200"/>
          </a:xfrm>
          <a:prstGeom prst="rect">
            <a:avLst/>
          </a:prstGeom>
          <a:solidFill>
            <a:srgbClr val="CFE2F3"/>
          </a:solidFill>
          <a:ln cap="flat" cmpd="sng" w="38100">
            <a:solidFill>
              <a:srgbClr val="000000"/>
            </a:solidFill>
            <a:prstDash val="lgDash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1" name="Google Shape;191;p39"/>
          <p:cNvSpPr txBox="1"/>
          <p:nvPr/>
        </p:nvSpPr>
        <p:spPr>
          <a:xfrm>
            <a:off x="107950" y="519113"/>
            <a:ext cx="8891700" cy="4455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400"/>
              <a:buFont typeface="Comic Sans MS"/>
              <a:buNone/>
            </a:pPr>
            <a:r>
              <a:rPr b="1" i="0" lang="en-GB" sz="4400" u="none" cap="none" strike="noStrike">
                <a:solidFill>
                  <a:schemeClr val="accent1"/>
                </a:solidFill>
                <a:latin typeface="Comic Sans MS"/>
                <a:ea typeface="Comic Sans MS"/>
                <a:cs typeface="Comic Sans MS"/>
                <a:sym typeface="Comic Sans MS"/>
              </a:rPr>
              <a:t>Religious Education 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"/>
              <a:buNone/>
            </a:pPr>
            <a:r>
              <a:t/>
            </a:r>
            <a:endParaRPr b="1" i="0" sz="4400" u="none" cap="none" strike="noStrik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omic Sans MS"/>
              <a:buNone/>
            </a:pPr>
            <a:r>
              <a:rPr b="1" i="0" lang="en-GB" sz="31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WALT: show knowledge of gods and goddesses in Hinduism. </a:t>
            </a:r>
            <a:br>
              <a:rPr b="1" i="0" lang="en-GB" sz="31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</a:br>
            <a:r>
              <a:rPr b="1" i="0" lang="en-GB" sz="31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 </a:t>
            </a:r>
            <a:endParaRPr b="1" i="0" sz="4700" u="none" cap="none" strike="noStrik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omic Sans MS"/>
              <a:buNone/>
            </a:pPr>
            <a:r>
              <a:rPr b="1" i="0" lang="en-GB" sz="3100" u="none" cap="none" strike="noStrike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Copy these words twice into your book.</a:t>
            </a:r>
            <a:br>
              <a:rPr b="1" i="0" lang="en-GB" sz="3500" u="none" cap="none" strike="noStrike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</a:br>
            <a:br>
              <a:rPr b="1" i="0" lang="en-GB" sz="3500" u="none" cap="none" strike="noStrike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</a:br>
            <a:r>
              <a:rPr b="1" i="0" lang="en-GB" sz="3500" u="none" cap="none" strike="noStrike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Hinduism 	God		Goddess </a:t>
            </a:r>
            <a:endParaRPr b="0" i="0" sz="1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95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p40"/>
          <p:cNvSpPr txBox="1"/>
          <p:nvPr>
            <p:ph type="ctrTitle"/>
          </p:nvPr>
        </p:nvSpPr>
        <p:spPr>
          <a:xfrm>
            <a:off x="992016" y="659407"/>
            <a:ext cx="6858000" cy="1790700"/>
          </a:xfrm>
          <a:prstGeom prst="rect">
            <a:avLst/>
          </a:prstGeom>
          <a:noFill/>
          <a:ln>
            <a:noFill/>
          </a:ln>
        </p:spPr>
        <p:txBody>
          <a:bodyPr anchorCtr="0" anchor="b" bIns="34275" lIns="68575" spcFirstLastPara="1" rIns="68575" wrap="square" tIns="34275">
            <a:no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100"/>
              <a:buFont typeface="Calibri"/>
              <a:buNone/>
            </a:pPr>
            <a:br>
              <a:rPr lang="en-GB" sz="4100" u="sng">
                <a:solidFill>
                  <a:schemeClr val="hlink"/>
                </a:solidFill>
                <a:hlinkClick r:id="rId3"/>
              </a:rPr>
            </a:br>
            <a:br>
              <a:rPr lang="en-GB" sz="4100" u="sng">
                <a:solidFill>
                  <a:schemeClr val="hlink"/>
                </a:solidFill>
                <a:hlinkClick r:id="rId4"/>
              </a:rPr>
            </a:br>
            <a:r>
              <a:rPr lang="en-GB" sz="3700">
                <a:solidFill>
                  <a:srgbClr val="000000"/>
                </a:solidFill>
                <a:uFill>
                  <a:noFill/>
                </a:uFill>
                <a:hlinkClick r:id="rId5"/>
              </a:rPr>
              <a:t>Watch the video linked below and read the accompanying text. </a:t>
            </a:r>
            <a:br>
              <a:rPr lang="en-GB" sz="4100" u="sng">
                <a:solidFill>
                  <a:schemeClr val="hlink"/>
                </a:solidFill>
                <a:hlinkClick r:id="rId6"/>
              </a:rPr>
            </a:br>
            <a:br>
              <a:rPr lang="en-GB" sz="4100" u="sng">
                <a:solidFill>
                  <a:schemeClr val="hlink"/>
                </a:solidFill>
                <a:hlinkClick r:id="rId7"/>
              </a:rPr>
            </a:br>
            <a:endParaRPr sz="4100"/>
          </a:p>
        </p:txBody>
      </p:sp>
      <p:sp>
        <p:nvSpPr>
          <p:cNvPr id="197" name="Google Shape;197;p40"/>
          <p:cNvSpPr txBox="1"/>
          <p:nvPr/>
        </p:nvSpPr>
        <p:spPr>
          <a:xfrm>
            <a:off x="5453350" y="1738875"/>
            <a:ext cx="3234900" cy="2300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900"/>
              <a:buFont typeface="Arial"/>
              <a:buNone/>
            </a:pPr>
            <a:r>
              <a:rPr b="0" i="0" lang="en-GB" sz="29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After watching, list 5 things you have learnt about Hinduism. </a:t>
            </a:r>
            <a:endParaRPr b="0" i="0" sz="29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98" name="Google Shape;198;p40">
            <a:hlinkClick r:id="rId8"/>
          </p:cNvPr>
          <p:cNvPicPr preferRelativeResize="0"/>
          <p:nvPr/>
        </p:nvPicPr>
        <p:blipFill rotWithShape="1">
          <a:blip r:embed="rId9">
            <a:alphaModFix/>
          </a:blip>
          <a:srcRect b="0" l="0" r="0" t="0"/>
          <a:stretch/>
        </p:blipFill>
        <p:spPr>
          <a:xfrm>
            <a:off x="635775" y="1738882"/>
            <a:ext cx="4327956" cy="2388593"/>
          </a:xfrm>
          <a:prstGeom prst="rect">
            <a:avLst/>
          </a:prstGeom>
          <a:noFill/>
          <a:ln>
            <a:noFill/>
          </a:ln>
        </p:spPr>
      </p:pic>
      <p:sp>
        <p:nvSpPr>
          <p:cNvPr id="199" name="Google Shape;199;p40"/>
          <p:cNvSpPr txBox="1"/>
          <p:nvPr/>
        </p:nvSpPr>
        <p:spPr>
          <a:xfrm>
            <a:off x="681675" y="4275925"/>
            <a:ext cx="5007000" cy="731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100"/>
              <a:buFont typeface="Calibri"/>
              <a:buNone/>
            </a:pPr>
            <a:r>
              <a:rPr lang="en-GB" sz="1100" u="sng">
                <a:solidFill>
                  <a:schemeClr val="hlink"/>
                </a:solidFill>
                <a:hlinkClick r:id="rId10"/>
              </a:rPr>
              <a:t>https://www.bbc.co.uk/bitesize/topics/zh86n39/articles/zmpp92p</a:t>
            </a: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03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" name="Google Shape;204;p4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369988" y="363100"/>
            <a:ext cx="6404025" cy="4620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08" name="Shape 2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" name="Google Shape;209;p4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34075" y="88600"/>
            <a:ext cx="7132575" cy="49663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13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4" name="Google Shape;214;p4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600200" y="363100"/>
            <a:ext cx="5943600" cy="4191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18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9" name="Google Shape;219;p4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515750" y="457200"/>
            <a:ext cx="5886450" cy="4229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23" name="Shape 2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4" name="Google Shape;224;p4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379400" y="476250"/>
            <a:ext cx="5857875" cy="4191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28" name="Shape 2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9" name="Google Shape;229;p4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671638" y="504825"/>
            <a:ext cx="5800725" cy="41338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33" name="Shape 2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4" name="Google Shape;234;p4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540525" y="350700"/>
            <a:ext cx="5867400" cy="41814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38" name="Shape 2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9" name="Google Shape;239;p4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652588" y="533400"/>
            <a:ext cx="5838825" cy="4076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43" name="Shape 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4" name="Google Shape;244;p4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602500" y="549000"/>
            <a:ext cx="5838825" cy="4191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48" name="Shape 2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9" name="Google Shape;249;p5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657350" y="449850"/>
            <a:ext cx="5829300" cy="41243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53" name="Shape 2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4" name="Google Shape;254;p5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647825" y="504825"/>
            <a:ext cx="5848350" cy="41338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58" name="Shape 2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9" name="Google Shape;259;p5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528125" y="447675"/>
            <a:ext cx="5857875" cy="42481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63" name="Shape 2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4" name="Google Shape;264;p5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478550" y="495300"/>
            <a:ext cx="5905500" cy="41529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68" name="Shape 2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9" name="Google Shape;269;p5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689250" y="288725"/>
            <a:ext cx="5876925" cy="41529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73" name="Shape 2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4" name="Google Shape;274;p5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965825" y="301150"/>
            <a:ext cx="5810250" cy="4371975"/>
          </a:xfrm>
          <a:prstGeom prst="rect">
            <a:avLst/>
          </a:prstGeom>
          <a:noFill/>
          <a:ln>
            <a:noFill/>
          </a:ln>
        </p:spPr>
      </p:pic>
      <p:sp>
        <p:nvSpPr>
          <p:cNvPr id="275" name="Google Shape;275;p55"/>
          <p:cNvSpPr txBox="1"/>
          <p:nvPr/>
        </p:nvSpPr>
        <p:spPr>
          <a:xfrm>
            <a:off x="210700" y="148725"/>
            <a:ext cx="2689500" cy="4499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en-GB" sz="1400" u="none" cap="none" strike="noStrike">
                <a:solidFill>
                  <a:srgbClr val="000000"/>
                </a:solidFill>
                <a:latin typeface="Comfortaa"/>
                <a:ea typeface="Comfortaa"/>
                <a:cs typeface="Comfortaa"/>
                <a:sym typeface="Comfortaa"/>
              </a:rPr>
              <a:t>Now you have some information about the different Hindu Gods and Goddesses think about which is your favourite and why?</a:t>
            </a:r>
            <a:endParaRPr b="0" i="0" sz="1400" u="none" cap="none" strike="noStrike">
              <a:solidFill>
                <a:srgbClr val="000000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en-GB" sz="1400" u="none" cap="none" strike="noStrike">
                <a:solidFill>
                  <a:srgbClr val="000000"/>
                </a:solidFill>
                <a:latin typeface="Comfortaa"/>
                <a:ea typeface="Comfortaa"/>
                <a:cs typeface="Comfortaa"/>
                <a:sym typeface="Comfortaa"/>
              </a:rPr>
              <a:t>Use the questions stems to record your thoughts. </a:t>
            </a:r>
            <a:endParaRPr b="0" i="0" sz="1400" u="none" cap="none" strike="noStrike">
              <a:solidFill>
                <a:srgbClr val="000000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en-GB" sz="1400" u="none" cap="none" strike="noStrike">
                <a:solidFill>
                  <a:srgbClr val="000000"/>
                </a:solidFill>
                <a:latin typeface="Comfortaa"/>
                <a:ea typeface="Comfortaa"/>
                <a:cs typeface="Comfortaa"/>
                <a:sym typeface="Comfortaa"/>
              </a:rPr>
              <a:t>Draw an image of the God or Goddess. </a:t>
            </a:r>
            <a:endParaRPr b="0" i="0" sz="1400" u="none" cap="none" strike="noStrike">
              <a:solidFill>
                <a:srgbClr val="000000"/>
              </a:solidFill>
              <a:latin typeface="Comfortaa"/>
              <a:ea typeface="Comfortaa"/>
              <a:cs typeface="Comfortaa"/>
              <a:sym typeface="Comfortaa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FFF2CC"/>
        </a:solidFill>
      </p:bgPr>
    </p:bg>
    <p:spTree>
      <p:nvGrpSpPr>
        <p:cNvPr id="279" name="Shape 2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" name="Google Shape;280;p56"/>
          <p:cNvSpPr txBox="1"/>
          <p:nvPr>
            <p:ph type="ctrTitle"/>
          </p:nvPr>
        </p:nvSpPr>
        <p:spPr>
          <a:xfrm>
            <a:off x="3178253" y="2202050"/>
            <a:ext cx="57387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4000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4000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/>
              <a:t>Well done on a great day! </a:t>
            </a:r>
            <a:endParaRPr sz="4000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/>
              <a:t>Enjoy your evening and be ready for more learning tomorrow...</a:t>
            </a:r>
            <a:endParaRPr/>
          </a:p>
        </p:txBody>
      </p:sp>
      <p:pic>
        <p:nvPicPr>
          <p:cNvPr id="281" name="Google Shape;281;p5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99425" y="1105150"/>
            <a:ext cx="2378075" cy="22758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Beach Day">
  <a:themeElements>
    <a:clrScheme name="Beach Day">
      <a:dk1>
        <a:srgbClr val="00FDC8"/>
      </a:dk1>
      <a:lt1>
        <a:srgbClr val="FFFFFF"/>
      </a:lt1>
      <a:dk2>
        <a:srgbClr val="666666"/>
      </a:dk2>
      <a:lt2>
        <a:srgbClr val="EEEEEE"/>
      </a:lt2>
      <a:accent1>
        <a:srgbClr val="212121"/>
      </a:accent1>
      <a:accent2>
        <a:srgbClr val="455A64"/>
      </a:accent2>
      <a:accent3>
        <a:srgbClr val="78909C"/>
      </a:accent3>
      <a:accent4>
        <a:srgbClr val="7C7CE0"/>
      </a:accent4>
      <a:accent5>
        <a:srgbClr val="DB4437"/>
      </a:accent5>
      <a:accent6>
        <a:srgbClr val="F6CD4C"/>
      </a:accent6>
      <a:hlink>
        <a:srgbClr val="DB4437"/>
      </a:hlink>
      <a:folHlink>
        <a:srgbClr val="DB443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4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