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5"/>
    <p:sldMasterId id="2147483661" r:id="rId6"/>
    <p:sldMasterId id="2147483679" r:id="rId7"/>
    <p:sldMasterId id="2147483691"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Lst>
  <p:sldSz cy="5143500" cx="9144000"/>
  <p:notesSz cx="6858000" cy="9144000"/>
  <p:embeddedFontLst>
    <p:embeddedFont>
      <p:font typeface="Amatic SC"/>
      <p:regular r:id="rId42"/>
      <p:bold r:id="rId43"/>
    </p:embeddedFont>
    <p:embeddedFont>
      <p:font typeface="Cedarville Cursive"/>
      <p:regular r:id="rId44"/>
    </p:embeddedFont>
    <p:embeddedFont>
      <p:font typeface="Corbel"/>
      <p:regular r:id="rId45"/>
      <p:bold r:id="rId46"/>
      <p:italic r:id="rId47"/>
      <p:boldItalic r:id="rId48"/>
    </p:embeddedFont>
    <p:embeddedFont>
      <p:font typeface="Source Code Pro"/>
      <p:regular r:id="rId49"/>
      <p:bold r:id="rId50"/>
      <p:italic r:id="rId51"/>
      <p:boldItalic r:id="rId52"/>
    </p:embeddedFont>
    <p:embeddedFont>
      <p:font typeface="Stardos Stencil"/>
      <p:regular r:id="rId53"/>
      <p:bold r:id="rId5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55" roundtripDataSignature="AMtx7mgpaU8HIz1MNcnpQ38vXstZknYI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E71C9BBC-87ED-44E8-85D7-34391A423156}">
  <a:tblStyle styleId="{E71C9BBC-87ED-44E8-85D7-34391A423156}" styleName="Table_0">
    <a:wholeTbl>
      <a:tcTxStyle b="off" i="off">
        <a:font>
          <a:latin typeface="Corbel"/>
          <a:ea typeface="Corbel"/>
          <a:cs typeface="Corbe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1FB"/>
          </a:solidFill>
        </a:fill>
      </a:tcStyle>
    </a:wholeTbl>
    <a:band1H>
      <a:tcTxStyle b="off" i="off"/>
      <a:tcStyle>
        <a:fill>
          <a:solidFill>
            <a:srgbClr val="CCE2F8"/>
          </a:solidFill>
        </a:fill>
      </a:tcStyle>
    </a:band1H>
    <a:band2H>
      <a:tcTxStyle b="off" i="off"/>
    </a:band2H>
    <a:band1V>
      <a:tcTxStyle b="off" i="off"/>
      <a:tcStyle>
        <a:fill>
          <a:solidFill>
            <a:srgbClr val="CCE2F8"/>
          </a:solidFill>
        </a:fill>
      </a:tcStyle>
    </a:band1V>
    <a:band2V>
      <a:tcTxStyle b="off" i="off"/>
    </a:band2V>
    <a:lastCol>
      <a:tcTxStyle b="on" i="off">
        <a:font>
          <a:latin typeface="Corbel"/>
          <a:ea typeface="Corbel"/>
          <a:cs typeface="Corbel"/>
        </a:font>
        <a:schemeClr val="lt1"/>
      </a:tcTxStyle>
      <a:tcStyle>
        <a:fill>
          <a:solidFill>
            <a:schemeClr val="accent1"/>
          </a:solidFill>
        </a:fill>
      </a:tcStyle>
    </a:lastCol>
    <a:firstCol>
      <a:tcTxStyle b="on" i="off">
        <a:font>
          <a:latin typeface="Corbel"/>
          <a:ea typeface="Corbel"/>
          <a:cs typeface="Corbel"/>
        </a:font>
        <a:schemeClr val="lt1"/>
      </a:tcTxStyle>
      <a:tcStyle>
        <a:fill>
          <a:solidFill>
            <a:schemeClr val="accent1"/>
          </a:solidFill>
        </a:fill>
      </a:tcStyle>
    </a:firstCol>
    <a:lastRow>
      <a:tcTxStyle b="on" i="off">
        <a:font>
          <a:latin typeface="Corbel"/>
          <a:ea typeface="Corbel"/>
          <a:cs typeface="Corbe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orbel"/>
          <a:ea typeface="Corbel"/>
          <a:cs typeface="Corbe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1.xml"/><Relationship Id="rId42" Type="http://schemas.openxmlformats.org/officeDocument/2006/relationships/font" Target="fonts/AmaticSC-regular.fntdata"/><Relationship Id="rId41" Type="http://schemas.openxmlformats.org/officeDocument/2006/relationships/slide" Target="slides/slide32.xml"/><Relationship Id="rId44" Type="http://schemas.openxmlformats.org/officeDocument/2006/relationships/font" Target="fonts/CedarvilleCursive-regular.fntdata"/><Relationship Id="rId43" Type="http://schemas.openxmlformats.org/officeDocument/2006/relationships/font" Target="fonts/AmaticSC-bold.fntdata"/><Relationship Id="rId46" Type="http://schemas.openxmlformats.org/officeDocument/2006/relationships/font" Target="fonts/Corbel-bold.fntdata"/><Relationship Id="rId45" Type="http://schemas.openxmlformats.org/officeDocument/2006/relationships/font" Target="fonts/Corbel-regular.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notesMaster" Target="notesMasters/notesMaster1.xml"/><Relationship Id="rId48" Type="http://schemas.openxmlformats.org/officeDocument/2006/relationships/font" Target="fonts/Corbel-boldItalic.fntdata"/><Relationship Id="rId47" Type="http://schemas.openxmlformats.org/officeDocument/2006/relationships/font" Target="fonts/Corbel-italic.fntdata"/><Relationship Id="rId49" Type="http://schemas.openxmlformats.org/officeDocument/2006/relationships/font" Target="fonts/SourceCodePro-regular.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2.xml"/><Relationship Id="rId30" Type="http://schemas.openxmlformats.org/officeDocument/2006/relationships/slide" Target="slides/slide21.xml"/><Relationship Id="rId33" Type="http://schemas.openxmlformats.org/officeDocument/2006/relationships/slide" Target="slides/slide24.xml"/><Relationship Id="rId32" Type="http://schemas.openxmlformats.org/officeDocument/2006/relationships/slide" Target="slides/slide23.xml"/><Relationship Id="rId35" Type="http://schemas.openxmlformats.org/officeDocument/2006/relationships/slide" Target="slides/slide26.xml"/><Relationship Id="rId34" Type="http://schemas.openxmlformats.org/officeDocument/2006/relationships/slide" Target="slides/slide25.xml"/><Relationship Id="rId37" Type="http://schemas.openxmlformats.org/officeDocument/2006/relationships/slide" Target="slides/slide28.xml"/><Relationship Id="rId36" Type="http://schemas.openxmlformats.org/officeDocument/2006/relationships/slide" Target="slides/slide27.xml"/><Relationship Id="rId39" Type="http://schemas.openxmlformats.org/officeDocument/2006/relationships/slide" Target="slides/slide30.xml"/><Relationship Id="rId38" Type="http://schemas.openxmlformats.org/officeDocument/2006/relationships/slide" Target="slides/slide29.xml"/><Relationship Id="rId20" Type="http://schemas.openxmlformats.org/officeDocument/2006/relationships/slide" Target="slides/slide11.xml"/><Relationship Id="rId22" Type="http://schemas.openxmlformats.org/officeDocument/2006/relationships/slide" Target="slides/slide13.xml"/><Relationship Id="rId21" Type="http://schemas.openxmlformats.org/officeDocument/2006/relationships/slide" Target="slides/slide12.xml"/><Relationship Id="rId24" Type="http://schemas.openxmlformats.org/officeDocument/2006/relationships/slide" Target="slides/slide15.xml"/><Relationship Id="rId23" Type="http://schemas.openxmlformats.org/officeDocument/2006/relationships/slide" Target="slides/slide14.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29" Type="http://schemas.openxmlformats.org/officeDocument/2006/relationships/slide" Target="slides/slide20.xml"/><Relationship Id="rId51" Type="http://schemas.openxmlformats.org/officeDocument/2006/relationships/font" Target="fonts/SourceCodePro-italic.fntdata"/><Relationship Id="rId50" Type="http://schemas.openxmlformats.org/officeDocument/2006/relationships/font" Target="fonts/SourceCodePro-bold.fntdata"/><Relationship Id="rId53" Type="http://schemas.openxmlformats.org/officeDocument/2006/relationships/font" Target="fonts/StardosStencil-regular.fntdata"/><Relationship Id="rId52" Type="http://schemas.openxmlformats.org/officeDocument/2006/relationships/font" Target="fonts/SourceCodePro-boldItalic.fntdata"/><Relationship Id="rId11" Type="http://schemas.openxmlformats.org/officeDocument/2006/relationships/slide" Target="slides/slide2.xml"/><Relationship Id="rId55" Type="http://customschemas.google.com/relationships/presentationmetadata" Target="metadata"/><Relationship Id="rId10" Type="http://schemas.openxmlformats.org/officeDocument/2006/relationships/slide" Target="slides/slide1.xml"/><Relationship Id="rId54" Type="http://schemas.openxmlformats.org/officeDocument/2006/relationships/font" Target="fonts/StardosStencil-bold.fntdata"/><Relationship Id="rId13" Type="http://schemas.openxmlformats.org/officeDocument/2006/relationships/slide" Target="slides/slide4.xml"/><Relationship Id="rId12" Type="http://schemas.openxmlformats.org/officeDocument/2006/relationships/slide" Target="slides/slide3.xml"/><Relationship Id="rId15" Type="http://schemas.openxmlformats.org/officeDocument/2006/relationships/slide" Target="slides/slide6.xml"/><Relationship Id="rId14" Type="http://schemas.openxmlformats.org/officeDocument/2006/relationships/slide" Target="slides/slide5.xml"/><Relationship Id="rId17" Type="http://schemas.openxmlformats.org/officeDocument/2006/relationships/slide" Target="slides/slide8.xml"/><Relationship Id="rId16" Type="http://schemas.openxmlformats.org/officeDocument/2006/relationships/slide" Target="slides/slide7.xml"/><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Google Shape;288;g8ab389fac5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8ab389fac5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3" name="Shape 293"/>
        <p:cNvGrpSpPr/>
        <p:nvPr/>
      </p:nvGrpSpPr>
      <p:grpSpPr>
        <a:xfrm>
          <a:off x="0" y="0"/>
          <a:ext cx="0" cy="0"/>
          <a:chOff x="0" y="0"/>
          <a:chExt cx="0" cy="0"/>
        </a:xfrm>
      </p:grpSpPr>
      <p:sp>
        <p:nvSpPr>
          <p:cNvPr id="294" name="Google Shape;294;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3" name="Shape 303"/>
        <p:cNvGrpSpPr/>
        <p:nvPr/>
      </p:nvGrpSpPr>
      <p:grpSpPr>
        <a:xfrm>
          <a:off x="0" y="0"/>
          <a:ext cx="0" cy="0"/>
          <a:chOff x="0" y="0"/>
          <a:chExt cx="0" cy="0"/>
        </a:xfrm>
      </p:grpSpPr>
      <p:sp>
        <p:nvSpPr>
          <p:cNvPr id="304" name="Google Shape;304;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5" name="Google Shape;30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3" name="Shape 313"/>
        <p:cNvGrpSpPr/>
        <p:nvPr/>
      </p:nvGrpSpPr>
      <p:grpSpPr>
        <a:xfrm>
          <a:off x="0" y="0"/>
          <a:ext cx="0" cy="0"/>
          <a:chOff x="0" y="0"/>
          <a:chExt cx="0" cy="0"/>
        </a:xfrm>
      </p:grpSpPr>
      <p:sp>
        <p:nvSpPr>
          <p:cNvPr id="314" name="Google Shape;314;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5" name="Google Shape;31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6" name="Shape 326"/>
        <p:cNvGrpSpPr/>
        <p:nvPr/>
      </p:nvGrpSpPr>
      <p:grpSpPr>
        <a:xfrm>
          <a:off x="0" y="0"/>
          <a:ext cx="0" cy="0"/>
          <a:chOff x="0" y="0"/>
          <a:chExt cx="0" cy="0"/>
        </a:xfrm>
      </p:grpSpPr>
      <p:sp>
        <p:nvSpPr>
          <p:cNvPr id="327" name="Google Shape;327;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8" name="Google Shape;32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3" name="Shape 333"/>
        <p:cNvGrpSpPr/>
        <p:nvPr/>
      </p:nvGrpSpPr>
      <p:grpSpPr>
        <a:xfrm>
          <a:off x="0" y="0"/>
          <a:ext cx="0" cy="0"/>
          <a:chOff x="0" y="0"/>
          <a:chExt cx="0" cy="0"/>
        </a:xfrm>
      </p:grpSpPr>
      <p:sp>
        <p:nvSpPr>
          <p:cNvPr id="334" name="Google Shape;334;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5" name="Google Shape;33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1" name="Shape 341"/>
        <p:cNvGrpSpPr/>
        <p:nvPr/>
      </p:nvGrpSpPr>
      <p:grpSpPr>
        <a:xfrm>
          <a:off x="0" y="0"/>
          <a:ext cx="0" cy="0"/>
          <a:chOff x="0" y="0"/>
          <a:chExt cx="0" cy="0"/>
        </a:xfrm>
      </p:grpSpPr>
      <p:sp>
        <p:nvSpPr>
          <p:cNvPr id="342" name="Google Shape;342;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3" name="Google Shape;34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7" name="Shape 347"/>
        <p:cNvGrpSpPr/>
        <p:nvPr/>
      </p:nvGrpSpPr>
      <p:grpSpPr>
        <a:xfrm>
          <a:off x="0" y="0"/>
          <a:ext cx="0" cy="0"/>
          <a:chOff x="0" y="0"/>
          <a:chExt cx="0" cy="0"/>
        </a:xfrm>
      </p:grpSpPr>
      <p:sp>
        <p:nvSpPr>
          <p:cNvPr id="348" name="Google Shape;348;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Google Shape;356;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7" name="Google Shape;35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3" name="Shape 363"/>
        <p:cNvGrpSpPr/>
        <p:nvPr/>
      </p:nvGrpSpPr>
      <p:grpSpPr>
        <a:xfrm>
          <a:off x="0" y="0"/>
          <a:ext cx="0" cy="0"/>
          <a:chOff x="0" y="0"/>
          <a:chExt cx="0" cy="0"/>
        </a:xfrm>
      </p:grpSpPr>
      <p:sp>
        <p:nvSpPr>
          <p:cNvPr id="364" name="Google Shape;364;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5" name="Google Shape;36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0" name="Shape 370"/>
        <p:cNvGrpSpPr/>
        <p:nvPr/>
      </p:nvGrpSpPr>
      <p:grpSpPr>
        <a:xfrm>
          <a:off x="0" y="0"/>
          <a:ext cx="0" cy="0"/>
          <a:chOff x="0" y="0"/>
          <a:chExt cx="0" cy="0"/>
        </a:xfrm>
      </p:grpSpPr>
      <p:sp>
        <p:nvSpPr>
          <p:cNvPr id="371" name="Google Shape;371;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2" name="Google Shape;37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9" name="Shape 379"/>
        <p:cNvGrpSpPr/>
        <p:nvPr/>
      </p:nvGrpSpPr>
      <p:grpSpPr>
        <a:xfrm>
          <a:off x="0" y="0"/>
          <a:ext cx="0" cy="0"/>
          <a:chOff x="0" y="0"/>
          <a:chExt cx="0" cy="0"/>
        </a:xfrm>
      </p:grpSpPr>
      <p:sp>
        <p:nvSpPr>
          <p:cNvPr id="380" name="Google Shape;380;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6" name="Shape 386"/>
        <p:cNvGrpSpPr/>
        <p:nvPr/>
      </p:nvGrpSpPr>
      <p:grpSpPr>
        <a:xfrm>
          <a:off x="0" y="0"/>
          <a:ext cx="0" cy="0"/>
          <a:chOff x="0" y="0"/>
          <a:chExt cx="0" cy="0"/>
        </a:xfrm>
      </p:grpSpPr>
      <p:sp>
        <p:nvSpPr>
          <p:cNvPr id="387" name="Google Shape;387;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8" name="Google Shape;38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2" name="Shape 392"/>
        <p:cNvGrpSpPr/>
        <p:nvPr/>
      </p:nvGrpSpPr>
      <p:grpSpPr>
        <a:xfrm>
          <a:off x="0" y="0"/>
          <a:ext cx="0" cy="0"/>
          <a:chOff x="0" y="0"/>
          <a:chExt cx="0" cy="0"/>
        </a:xfrm>
      </p:grpSpPr>
      <p:sp>
        <p:nvSpPr>
          <p:cNvPr id="393" name="Google Shape;393;p13: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4" name="Google Shape;39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7" name="Shape 397"/>
        <p:cNvGrpSpPr/>
        <p:nvPr/>
      </p:nvGrpSpPr>
      <p:grpSpPr>
        <a:xfrm>
          <a:off x="0" y="0"/>
          <a:ext cx="0" cy="0"/>
          <a:chOff x="0" y="0"/>
          <a:chExt cx="0" cy="0"/>
        </a:xfrm>
      </p:grpSpPr>
      <p:sp>
        <p:nvSpPr>
          <p:cNvPr id="398" name="Google Shape;398;p14: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99" name="Google Shape;39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3" name="Shape 403"/>
        <p:cNvGrpSpPr/>
        <p:nvPr/>
      </p:nvGrpSpPr>
      <p:grpSpPr>
        <a:xfrm>
          <a:off x="0" y="0"/>
          <a:ext cx="0" cy="0"/>
          <a:chOff x="0" y="0"/>
          <a:chExt cx="0" cy="0"/>
        </a:xfrm>
      </p:grpSpPr>
      <p:sp>
        <p:nvSpPr>
          <p:cNvPr id="404" name="Google Shape;404;p15: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You may want to print this slide or the next few slides for reference. </a:t>
            </a:r>
            <a:endParaRPr/>
          </a:p>
        </p:txBody>
      </p:sp>
      <p:sp>
        <p:nvSpPr>
          <p:cNvPr id="405" name="Google Shape;40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4" name="Shape 414"/>
        <p:cNvGrpSpPr/>
        <p:nvPr/>
      </p:nvGrpSpPr>
      <p:grpSpPr>
        <a:xfrm>
          <a:off x="0" y="0"/>
          <a:ext cx="0" cy="0"/>
          <a:chOff x="0" y="0"/>
          <a:chExt cx="0" cy="0"/>
        </a:xfrm>
      </p:grpSpPr>
      <p:sp>
        <p:nvSpPr>
          <p:cNvPr id="415" name="Google Shape;415;p16: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16" name="Google Shape;41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9" name="Shape 419"/>
        <p:cNvGrpSpPr/>
        <p:nvPr/>
      </p:nvGrpSpPr>
      <p:grpSpPr>
        <a:xfrm>
          <a:off x="0" y="0"/>
          <a:ext cx="0" cy="0"/>
          <a:chOff x="0" y="0"/>
          <a:chExt cx="0" cy="0"/>
        </a:xfrm>
      </p:grpSpPr>
      <p:sp>
        <p:nvSpPr>
          <p:cNvPr id="420" name="Google Shape;420;p17: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21" name="Google Shape;42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4" name="Shape 424"/>
        <p:cNvGrpSpPr/>
        <p:nvPr/>
      </p:nvGrpSpPr>
      <p:grpSpPr>
        <a:xfrm>
          <a:off x="0" y="0"/>
          <a:ext cx="0" cy="0"/>
          <a:chOff x="0" y="0"/>
          <a:chExt cx="0" cy="0"/>
        </a:xfrm>
      </p:grpSpPr>
      <p:sp>
        <p:nvSpPr>
          <p:cNvPr id="425" name="Google Shape;425;p18: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26" name="Google Shape;42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9" name="Shape 429"/>
        <p:cNvGrpSpPr/>
        <p:nvPr/>
      </p:nvGrpSpPr>
      <p:grpSpPr>
        <a:xfrm>
          <a:off x="0" y="0"/>
          <a:ext cx="0" cy="0"/>
          <a:chOff x="0" y="0"/>
          <a:chExt cx="0" cy="0"/>
        </a:xfrm>
      </p:grpSpPr>
      <p:sp>
        <p:nvSpPr>
          <p:cNvPr id="430" name="Google Shape;430;p19: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31" name="Google Shape;43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4" name="Shape 434"/>
        <p:cNvGrpSpPr/>
        <p:nvPr/>
      </p:nvGrpSpPr>
      <p:grpSpPr>
        <a:xfrm>
          <a:off x="0" y="0"/>
          <a:ext cx="0" cy="0"/>
          <a:chOff x="0" y="0"/>
          <a:chExt cx="0" cy="0"/>
        </a:xfrm>
      </p:grpSpPr>
      <p:sp>
        <p:nvSpPr>
          <p:cNvPr id="435" name="Google Shape;435;p20: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36" name="Google Shape;436;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9" name="Shape 439"/>
        <p:cNvGrpSpPr/>
        <p:nvPr/>
      </p:nvGrpSpPr>
      <p:grpSpPr>
        <a:xfrm>
          <a:off x="0" y="0"/>
          <a:ext cx="0" cy="0"/>
          <a:chOff x="0" y="0"/>
          <a:chExt cx="0" cy="0"/>
        </a:xfrm>
      </p:grpSpPr>
      <p:sp>
        <p:nvSpPr>
          <p:cNvPr id="440" name="Google Shape;440;p21: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41" name="Google Shape;441;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9" name="Shape 449"/>
        <p:cNvGrpSpPr/>
        <p:nvPr/>
      </p:nvGrpSpPr>
      <p:grpSpPr>
        <a:xfrm>
          <a:off x="0" y="0"/>
          <a:ext cx="0" cy="0"/>
          <a:chOff x="0" y="0"/>
          <a:chExt cx="0" cy="0"/>
        </a:xfrm>
      </p:grpSpPr>
      <p:sp>
        <p:nvSpPr>
          <p:cNvPr id="450" name="Google Shape;450;p22:notes"/>
          <p:cNvSpPr txBox="1"/>
          <p:nvPr>
            <p:ph idx="1" type="body"/>
          </p:nvPr>
        </p:nvSpPr>
        <p:spPr>
          <a:xfrm>
            <a:off x="685800" y="4400550"/>
            <a:ext cx="5486400" cy="3600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51" name="Google Shape;45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4" name="Shape 454"/>
        <p:cNvGrpSpPr/>
        <p:nvPr/>
      </p:nvGrpSpPr>
      <p:grpSpPr>
        <a:xfrm>
          <a:off x="0" y="0"/>
          <a:ext cx="0" cy="0"/>
          <a:chOff x="0" y="0"/>
          <a:chExt cx="0" cy="0"/>
        </a:xfrm>
      </p:grpSpPr>
      <p:sp>
        <p:nvSpPr>
          <p:cNvPr id="455" name="Google Shape;455;g8ab389fac5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6" name="Google Shape;456;g8ab389fac5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2" name="Shape 462"/>
        <p:cNvGrpSpPr/>
        <p:nvPr/>
      </p:nvGrpSpPr>
      <p:grpSpPr>
        <a:xfrm>
          <a:off x="0" y="0"/>
          <a:ext cx="0" cy="0"/>
          <a:chOff x="0" y="0"/>
          <a:chExt cx="0" cy="0"/>
        </a:xfrm>
      </p:grpSpPr>
      <p:sp>
        <p:nvSpPr>
          <p:cNvPr id="463" name="Google Shape;463;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4" name="Google Shape;464;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9" name="Shape 469"/>
        <p:cNvGrpSpPr/>
        <p:nvPr/>
      </p:nvGrpSpPr>
      <p:grpSpPr>
        <a:xfrm>
          <a:off x="0" y="0"/>
          <a:ext cx="0" cy="0"/>
          <a:chOff x="0" y="0"/>
          <a:chExt cx="0" cy="0"/>
        </a:xfrm>
      </p:grpSpPr>
      <p:sp>
        <p:nvSpPr>
          <p:cNvPr id="470" name="Google Shape;470;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1" name="Google Shape;471;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79" name="Shape 479"/>
        <p:cNvGrpSpPr/>
        <p:nvPr/>
      </p:nvGrpSpPr>
      <p:grpSpPr>
        <a:xfrm>
          <a:off x="0" y="0"/>
          <a:ext cx="0" cy="0"/>
          <a:chOff x="0" y="0"/>
          <a:chExt cx="0" cy="0"/>
        </a:xfrm>
      </p:grpSpPr>
      <p:sp>
        <p:nvSpPr>
          <p:cNvPr id="480" name="Google Shape;480;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1" name="Google Shape;481;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96" name="Shape 496"/>
        <p:cNvGrpSpPr/>
        <p:nvPr/>
      </p:nvGrpSpPr>
      <p:grpSpPr>
        <a:xfrm>
          <a:off x="0" y="0"/>
          <a:ext cx="0" cy="0"/>
          <a:chOff x="0" y="0"/>
          <a:chExt cx="0" cy="0"/>
        </a:xfrm>
      </p:grpSpPr>
      <p:sp>
        <p:nvSpPr>
          <p:cNvPr id="497" name="Google Shape;497;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8" name="Google Shape;498;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5" name="Shape 505"/>
        <p:cNvGrpSpPr/>
        <p:nvPr/>
      </p:nvGrpSpPr>
      <p:grpSpPr>
        <a:xfrm>
          <a:off x="0" y="0"/>
          <a:ext cx="0" cy="0"/>
          <a:chOff x="0" y="0"/>
          <a:chExt cx="0" cy="0"/>
        </a:xfrm>
      </p:grpSpPr>
      <p:sp>
        <p:nvSpPr>
          <p:cNvPr id="506" name="Google Shape;506;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7" name="Google Shape;507;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13" name="Shape 513"/>
        <p:cNvGrpSpPr/>
        <p:nvPr/>
      </p:nvGrpSpPr>
      <p:grpSpPr>
        <a:xfrm>
          <a:off x="0" y="0"/>
          <a:ext cx="0" cy="0"/>
          <a:chOff x="0" y="0"/>
          <a:chExt cx="0" cy="0"/>
        </a:xfrm>
      </p:grpSpPr>
      <p:sp>
        <p:nvSpPr>
          <p:cNvPr id="514" name="Google Shape;514;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5" name="Google Shape;51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7" name="Shape 527"/>
        <p:cNvGrpSpPr/>
        <p:nvPr/>
      </p:nvGrpSpPr>
      <p:grpSpPr>
        <a:xfrm>
          <a:off x="0" y="0"/>
          <a:ext cx="0" cy="0"/>
          <a:chOff x="0" y="0"/>
          <a:chExt cx="0" cy="0"/>
        </a:xfrm>
      </p:grpSpPr>
      <p:sp>
        <p:nvSpPr>
          <p:cNvPr id="528" name="Google Shape;528;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9" name="Google Shape;529;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37" name="Shape 537"/>
        <p:cNvGrpSpPr/>
        <p:nvPr/>
      </p:nvGrpSpPr>
      <p:grpSpPr>
        <a:xfrm>
          <a:off x="0" y="0"/>
          <a:ext cx="0" cy="0"/>
          <a:chOff x="0" y="0"/>
          <a:chExt cx="0" cy="0"/>
        </a:xfrm>
      </p:grpSpPr>
      <p:sp>
        <p:nvSpPr>
          <p:cNvPr id="538" name="Google Shape;538;g8ab389fac5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9" name="Google Shape;539;g8ab389fac5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3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31"/>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3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3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7" name="Shape 17"/>
        <p:cNvGrpSpPr/>
        <p:nvPr/>
      </p:nvGrpSpPr>
      <p:grpSpPr>
        <a:xfrm>
          <a:off x="0" y="0"/>
          <a:ext cx="0" cy="0"/>
          <a:chOff x="0" y="0"/>
          <a:chExt cx="0" cy="0"/>
        </a:xfrm>
      </p:grpSpPr>
      <p:sp>
        <p:nvSpPr>
          <p:cNvPr id="18" name="Google Shape;18;p3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3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3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3" name="Google Shape;23;p3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4" name="Google Shape;24;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3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3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3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1" name="Google Shape;31;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4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41"/>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4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4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4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0" name="Google Shape;40;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4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3" name="Google Shape;43;p4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43"/>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43"/>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47" name="Google Shape;47;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4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2" name="Google Shape;52;p45"/>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53" name="Google Shape;53;p4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54" name="Google Shape;54;p4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55" name="Google Shape;55;p4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spTree>
      <p:nvGrpSpPr>
        <p:cNvPr id="69" name="Shape 69"/>
        <p:cNvGrpSpPr/>
        <p:nvPr/>
      </p:nvGrpSpPr>
      <p:grpSpPr>
        <a:xfrm>
          <a:off x="0" y="0"/>
          <a:ext cx="0" cy="0"/>
          <a:chOff x="0" y="0"/>
          <a:chExt cx="0" cy="0"/>
        </a:xfrm>
      </p:grpSpPr>
      <p:grpSp>
        <p:nvGrpSpPr>
          <p:cNvPr id="70" name="Google Shape;70;p34"/>
          <p:cNvGrpSpPr/>
          <p:nvPr/>
        </p:nvGrpSpPr>
        <p:grpSpPr>
          <a:xfrm>
            <a:off x="409575" y="-3572"/>
            <a:ext cx="3761185" cy="5147072"/>
            <a:chOff x="2928938" y="-4763"/>
            <a:chExt cx="5014913" cy="6862763"/>
          </a:xfrm>
        </p:grpSpPr>
        <p:sp>
          <p:nvSpPr>
            <p:cNvPr id="71" name="Google Shape;71;p34"/>
            <p:cNvSpPr/>
            <p:nvPr/>
          </p:nvSpPr>
          <p:spPr>
            <a:xfrm>
              <a:off x="3367088" y="-4763"/>
              <a:ext cx="1063625" cy="2782888"/>
            </a:xfrm>
            <a:custGeom>
              <a:rect b="b" l="l" r="r" t="t"/>
              <a:pathLst>
                <a:path extrusionOk="0" h="1753" w="670">
                  <a:moveTo>
                    <a:pt x="0" y="1696"/>
                  </a:moveTo>
                  <a:lnTo>
                    <a:pt x="225" y="1753"/>
                  </a:lnTo>
                  <a:lnTo>
                    <a:pt x="670" y="0"/>
                  </a:lnTo>
                  <a:lnTo>
                    <a:pt x="430" y="0"/>
                  </a:lnTo>
                  <a:lnTo>
                    <a:pt x="0" y="1696"/>
                  </a:lnTo>
                  <a:close/>
                </a:path>
              </a:pathLst>
            </a:custGeom>
            <a:solidFill>
              <a:schemeClr val="accent1"/>
            </a:solidFill>
            <a:ln>
              <a:noFill/>
            </a:ln>
          </p:spPr>
        </p:sp>
        <p:sp>
          <p:nvSpPr>
            <p:cNvPr id="72" name="Google Shape;72;p34"/>
            <p:cNvSpPr/>
            <p:nvPr/>
          </p:nvSpPr>
          <p:spPr>
            <a:xfrm>
              <a:off x="2928938" y="-4763"/>
              <a:ext cx="1035050" cy="2673350"/>
            </a:xfrm>
            <a:custGeom>
              <a:rect b="b" l="l" r="r" t="t"/>
              <a:pathLst>
                <a:path extrusionOk="0" h="1684" w="652">
                  <a:moveTo>
                    <a:pt x="225" y="1684"/>
                  </a:moveTo>
                  <a:lnTo>
                    <a:pt x="652" y="0"/>
                  </a:lnTo>
                  <a:lnTo>
                    <a:pt x="411" y="0"/>
                  </a:lnTo>
                  <a:lnTo>
                    <a:pt x="0" y="1627"/>
                  </a:lnTo>
                  <a:lnTo>
                    <a:pt x="219" y="1681"/>
                  </a:lnTo>
                  <a:lnTo>
                    <a:pt x="225" y="1684"/>
                  </a:lnTo>
                  <a:close/>
                </a:path>
              </a:pathLst>
            </a:custGeom>
            <a:solidFill>
              <a:srgbClr val="595959"/>
            </a:solidFill>
            <a:ln>
              <a:noFill/>
            </a:ln>
          </p:spPr>
        </p:sp>
        <p:sp>
          <p:nvSpPr>
            <p:cNvPr id="73" name="Google Shape;73;p34"/>
            <p:cNvSpPr/>
            <p:nvPr/>
          </p:nvSpPr>
          <p:spPr>
            <a:xfrm>
              <a:off x="2928938" y="2582862"/>
              <a:ext cx="2693988" cy="4275138"/>
            </a:xfrm>
            <a:custGeom>
              <a:rect b="b" l="l" r="r" t="t"/>
              <a:pathLst>
                <a:path extrusionOk="0" h="2693" w="1697">
                  <a:moveTo>
                    <a:pt x="0" y="0"/>
                  </a:moveTo>
                  <a:lnTo>
                    <a:pt x="1622" y="2693"/>
                  </a:lnTo>
                  <a:lnTo>
                    <a:pt x="1697" y="2693"/>
                  </a:lnTo>
                  <a:lnTo>
                    <a:pt x="0" y="0"/>
                  </a:lnTo>
                  <a:close/>
                </a:path>
              </a:pathLst>
            </a:custGeom>
            <a:solidFill>
              <a:srgbClr val="262626"/>
            </a:solidFill>
            <a:ln>
              <a:noFill/>
            </a:ln>
          </p:spPr>
        </p:sp>
        <p:sp>
          <p:nvSpPr>
            <p:cNvPr id="74" name="Google Shape;74;p34"/>
            <p:cNvSpPr/>
            <p:nvPr/>
          </p:nvSpPr>
          <p:spPr>
            <a:xfrm>
              <a:off x="3371850" y="2692400"/>
              <a:ext cx="3332163" cy="4165600"/>
            </a:xfrm>
            <a:custGeom>
              <a:rect b="b" l="l" r="r" t="t"/>
              <a:pathLst>
                <a:path extrusionOk="0" h="2624" w="2099">
                  <a:moveTo>
                    <a:pt x="2099" y="2624"/>
                  </a:moveTo>
                  <a:lnTo>
                    <a:pt x="0" y="0"/>
                  </a:lnTo>
                  <a:lnTo>
                    <a:pt x="2021" y="2624"/>
                  </a:lnTo>
                  <a:lnTo>
                    <a:pt x="2099" y="2624"/>
                  </a:lnTo>
                  <a:close/>
                </a:path>
              </a:pathLst>
            </a:custGeom>
            <a:solidFill>
              <a:srgbClr val="0B5982"/>
            </a:solidFill>
            <a:ln>
              <a:noFill/>
            </a:ln>
          </p:spPr>
        </p:sp>
        <p:sp>
          <p:nvSpPr>
            <p:cNvPr id="75" name="Google Shape;75;p34"/>
            <p:cNvSpPr/>
            <p:nvPr/>
          </p:nvSpPr>
          <p:spPr>
            <a:xfrm>
              <a:off x="3367088" y="2687637"/>
              <a:ext cx="4576763" cy="4170363"/>
            </a:xfrm>
            <a:custGeom>
              <a:rect b="b" l="l" r="r" t="t"/>
              <a:pathLst>
                <a:path extrusionOk="0" h="2627" w="2883">
                  <a:moveTo>
                    <a:pt x="0" y="0"/>
                  </a:moveTo>
                  <a:lnTo>
                    <a:pt x="3" y="3"/>
                  </a:lnTo>
                  <a:lnTo>
                    <a:pt x="2102" y="2627"/>
                  </a:lnTo>
                  <a:lnTo>
                    <a:pt x="2883" y="2627"/>
                  </a:lnTo>
                  <a:lnTo>
                    <a:pt x="225" y="57"/>
                  </a:lnTo>
                  <a:lnTo>
                    <a:pt x="0" y="0"/>
                  </a:lnTo>
                  <a:close/>
                </a:path>
              </a:pathLst>
            </a:custGeom>
            <a:solidFill>
              <a:srgbClr val="1186C3"/>
            </a:solidFill>
            <a:ln>
              <a:noFill/>
            </a:ln>
          </p:spPr>
        </p:sp>
        <p:sp>
          <p:nvSpPr>
            <p:cNvPr id="76" name="Google Shape;76;p34"/>
            <p:cNvSpPr/>
            <p:nvPr/>
          </p:nvSpPr>
          <p:spPr>
            <a:xfrm>
              <a:off x="2928938" y="2578100"/>
              <a:ext cx="3584575" cy="4279900"/>
            </a:xfrm>
            <a:custGeom>
              <a:rect b="b" l="l" r="r" t="t"/>
              <a:pathLst>
                <a:path extrusionOk="0" h="2696" w="2258">
                  <a:moveTo>
                    <a:pt x="2258" y="2696"/>
                  </a:moveTo>
                  <a:lnTo>
                    <a:pt x="264" y="111"/>
                  </a:lnTo>
                  <a:lnTo>
                    <a:pt x="228" y="60"/>
                  </a:lnTo>
                  <a:lnTo>
                    <a:pt x="225" y="57"/>
                  </a:lnTo>
                  <a:lnTo>
                    <a:pt x="0" y="0"/>
                  </a:lnTo>
                  <a:lnTo>
                    <a:pt x="0" y="3"/>
                  </a:lnTo>
                  <a:lnTo>
                    <a:pt x="1697" y="2696"/>
                  </a:lnTo>
                  <a:lnTo>
                    <a:pt x="2258" y="2696"/>
                  </a:lnTo>
                  <a:close/>
                </a:path>
              </a:pathLst>
            </a:custGeom>
            <a:solidFill>
              <a:srgbClr val="3F3F3F"/>
            </a:solidFill>
            <a:ln>
              <a:noFill/>
            </a:ln>
          </p:spPr>
        </p:sp>
      </p:grpSp>
      <p:sp>
        <p:nvSpPr>
          <p:cNvPr id="77" name="Google Shape;77;p34"/>
          <p:cNvSpPr txBox="1"/>
          <p:nvPr>
            <p:ph type="ctrTitle"/>
          </p:nvPr>
        </p:nvSpPr>
        <p:spPr>
          <a:xfrm>
            <a:off x="2196301" y="1035051"/>
            <a:ext cx="6431100" cy="1962300"/>
          </a:xfrm>
          <a:prstGeom prst="rect">
            <a:avLst/>
          </a:prstGeom>
          <a:noFill/>
          <a:ln>
            <a:noFill/>
          </a:ln>
        </p:spPr>
        <p:txBody>
          <a:bodyPr anchorCtr="0" anchor="b" bIns="34275" lIns="68575" spcFirstLastPara="1" rIns="68575" wrap="square" tIns="34275">
            <a:noAutofit/>
          </a:bodyPr>
          <a:lstStyle>
            <a:lvl1pPr lvl="0" algn="r">
              <a:lnSpc>
                <a:spcPct val="100000"/>
              </a:lnSpc>
              <a:spcBef>
                <a:spcPts val="0"/>
              </a:spcBef>
              <a:spcAft>
                <a:spcPts val="0"/>
              </a:spcAft>
              <a:buClr>
                <a:schemeClr val="dk1"/>
              </a:buClr>
              <a:buSzPts val="4500"/>
              <a:buFont typeface="Corbel"/>
              <a:buNone/>
              <a:defRPr sz="45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78" name="Google Shape;78;p34"/>
          <p:cNvSpPr txBox="1"/>
          <p:nvPr>
            <p:ph idx="1" type="subTitle"/>
          </p:nvPr>
        </p:nvSpPr>
        <p:spPr>
          <a:xfrm>
            <a:off x="3386533" y="2997200"/>
            <a:ext cx="5240700" cy="1041300"/>
          </a:xfrm>
          <a:prstGeom prst="rect">
            <a:avLst/>
          </a:prstGeom>
          <a:noFill/>
          <a:ln>
            <a:noFill/>
          </a:ln>
        </p:spPr>
        <p:txBody>
          <a:bodyPr anchorCtr="0" anchor="t" bIns="34275" lIns="68575" spcFirstLastPara="1" rIns="68575" wrap="square" tIns="34275">
            <a:noAutofit/>
          </a:bodyPr>
          <a:lstStyle>
            <a:lvl1pPr lvl="0" algn="r">
              <a:lnSpc>
                <a:spcPct val="100000"/>
              </a:lnSpc>
              <a:spcBef>
                <a:spcPts val="300"/>
              </a:spcBef>
              <a:spcAft>
                <a:spcPts val="0"/>
              </a:spcAft>
              <a:buSzPts val="2300"/>
              <a:buNone/>
              <a:defRPr sz="1600">
                <a:solidFill>
                  <a:schemeClr val="dk1"/>
                </a:solidFill>
              </a:defRPr>
            </a:lvl1pPr>
            <a:lvl2pPr lvl="1" algn="ctr">
              <a:lnSpc>
                <a:spcPct val="100000"/>
              </a:lnSpc>
              <a:spcBef>
                <a:spcPts val="500"/>
              </a:spcBef>
              <a:spcAft>
                <a:spcPts val="0"/>
              </a:spcAft>
              <a:buSzPts val="2200"/>
              <a:buNone/>
              <a:defRPr>
                <a:solidFill>
                  <a:srgbClr val="888888"/>
                </a:solidFill>
              </a:defRPr>
            </a:lvl2pPr>
            <a:lvl3pPr lvl="2" algn="ctr">
              <a:lnSpc>
                <a:spcPct val="100000"/>
              </a:lnSpc>
              <a:spcBef>
                <a:spcPts val="500"/>
              </a:spcBef>
              <a:spcAft>
                <a:spcPts val="0"/>
              </a:spcAft>
              <a:buSzPts val="2000"/>
              <a:buNone/>
              <a:defRPr>
                <a:solidFill>
                  <a:srgbClr val="888888"/>
                </a:solidFill>
              </a:defRPr>
            </a:lvl3pPr>
            <a:lvl4pPr lvl="3" algn="ctr">
              <a:lnSpc>
                <a:spcPct val="100000"/>
              </a:lnSpc>
              <a:spcBef>
                <a:spcPts val="500"/>
              </a:spcBef>
              <a:spcAft>
                <a:spcPts val="0"/>
              </a:spcAft>
              <a:buSzPts val="1700"/>
              <a:buNone/>
              <a:defRPr>
                <a:solidFill>
                  <a:srgbClr val="888888"/>
                </a:solidFill>
              </a:defRPr>
            </a:lvl4pPr>
            <a:lvl5pPr lvl="4" algn="ctr">
              <a:lnSpc>
                <a:spcPct val="100000"/>
              </a:lnSpc>
              <a:spcBef>
                <a:spcPts val="500"/>
              </a:spcBef>
              <a:spcAft>
                <a:spcPts val="0"/>
              </a:spcAft>
              <a:buSzPts val="1500"/>
              <a:buNone/>
              <a:defRPr>
                <a:solidFill>
                  <a:srgbClr val="888888"/>
                </a:solidFill>
              </a:defRPr>
            </a:lvl5pPr>
            <a:lvl6pPr lvl="5" algn="ctr">
              <a:lnSpc>
                <a:spcPct val="100000"/>
              </a:lnSpc>
              <a:spcBef>
                <a:spcPts val="500"/>
              </a:spcBef>
              <a:spcAft>
                <a:spcPts val="0"/>
              </a:spcAft>
              <a:buSzPts val="1500"/>
              <a:buNone/>
              <a:defRPr>
                <a:solidFill>
                  <a:srgbClr val="888888"/>
                </a:solidFill>
              </a:defRPr>
            </a:lvl6pPr>
            <a:lvl7pPr lvl="6" algn="ctr">
              <a:lnSpc>
                <a:spcPct val="100000"/>
              </a:lnSpc>
              <a:spcBef>
                <a:spcPts val="500"/>
              </a:spcBef>
              <a:spcAft>
                <a:spcPts val="0"/>
              </a:spcAft>
              <a:buSzPts val="1500"/>
              <a:buNone/>
              <a:defRPr>
                <a:solidFill>
                  <a:srgbClr val="888888"/>
                </a:solidFill>
              </a:defRPr>
            </a:lvl7pPr>
            <a:lvl8pPr lvl="7" algn="ctr">
              <a:lnSpc>
                <a:spcPct val="100000"/>
              </a:lnSpc>
              <a:spcBef>
                <a:spcPts val="500"/>
              </a:spcBef>
              <a:spcAft>
                <a:spcPts val="0"/>
              </a:spcAft>
              <a:buSzPts val="1500"/>
              <a:buNone/>
              <a:defRPr>
                <a:solidFill>
                  <a:srgbClr val="888888"/>
                </a:solidFill>
              </a:defRPr>
            </a:lvl8pPr>
            <a:lvl9pPr lvl="8" algn="ctr">
              <a:lnSpc>
                <a:spcPct val="100000"/>
              </a:lnSpc>
              <a:spcBef>
                <a:spcPts val="500"/>
              </a:spcBef>
              <a:spcAft>
                <a:spcPts val="500"/>
              </a:spcAft>
              <a:buSzPts val="1500"/>
              <a:buNone/>
              <a:defRPr>
                <a:solidFill>
                  <a:srgbClr val="888888"/>
                </a:solidFill>
              </a:defRPr>
            </a:lvl9pPr>
          </a:lstStyle>
          <a:p/>
        </p:txBody>
      </p:sp>
      <p:sp>
        <p:nvSpPr>
          <p:cNvPr id="79" name="Google Shape;79;p34"/>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0" name="Google Shape;80;p34"/>
          <p:cNvSpPr txBox="1"/>
          <p:nvPr>
            <p:ph idx="11" type="ftr"/>
          </p:nvPr>
        </p:nvSpPr>
        <p:spPr>
          <a:xfrm>
            <a:off x="3999309" y="4412456"/>
            <a:ext cx="32430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1" name="Google Shape;81;p34"/>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82" name="Shape 82"/>
        <p:cNvGrpSpPr/>
        <p:nvPr/>
      </p:nvGrpSpPr>
      <p:grpSpPr>
        <a:xfrm>
          <a:off x="0" y="0"/>
          <a:ext cx="0" cy="0"/>
          <a:chOff x="0" y="0"/>
          <a:chExt cx="0" cy="0"/>
        </a:xfrm>
      </p:grpSpPr>
      <p:sp>
        <p:nvSpPr>
          <p:cNvPr id="83" name="Google Shape;83;p35"/>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4" name="Google Shape;84;p35"/>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5" name="Google Shape;85;p35"/>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86" name="Shape 86"/>
        <p:cNvGrpSpPr/>
        <p:nvPr/>
      </p:nvGrpSpPr>
      <p:grpSpPr>
        <a:xfrm>
          <a:off x="0" y="0"/>
          <a:ext cx="0" cy="0"/>
          <a:chOff x="0" y="0"/>
          <a:chExt cx="0" cy="0"/>
        </a:xfrm>
      </p:grpSpPr>
      <p:sp>
        <p:nvSpPr>
          <p:cNvPr id="87" name="Google Shape;87;p46"/>
          <p:cNvSpPr txBox="1"/>
          <p:nvPr>
            <p:ph type="title"/>
          </p:nvPr>
        </p:nvSpPr>
        <p:spPr>
          <a:xfrm>
            <a:off x="1113233" y="514350"/>
            <a:ext cx="7514100" cy="13146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88" name="Google Shape;88;p46"/>
          <p:cNvSpPr txBox="1"/>
          <p:nvPr>
            <p:ph idx="1" type="body"/>
          </p:nvPr>
        </p:nvSpPr>
        <p:spPr>
          <a:xfrm>
            <a:off x="1113232" y="2000249"/>
            <a:ext cx="7514100" cy="2343300"/>
          </a:xfrm>
          <a:prstGeom prst="rect">
            <a:avLst/>
          </a:prstGeom>
          <a:noFill/>
          <a:ln>
            <a:noFill/>
          </a:ln>
        </p:spPr>
        <p:txBody>
          <a:bodyPr anchorCtr="0" anchor="ctr" bIns="34275" lIns="68575" spcFirstLastPara="1" rIns="68575" wrap="square" tIns="34275">
            <a:noAutofit/>
          </a:bodyPr>
          <a:lstStyle>
            <a:lvl1pPr indent="-355600" lvl="0" marL="457200" algn="l">
              <a:lnSpc>
                <a:spcPct val="100000"/>
              </a:lnSpc>
              <a:spcBef>
                <a:spcPts val="300"/>
              </a:spcBef>
              <a:spcAft>
                <a:spcPts val="0"/>
              </a:spcAft>
              <a:buSzPts val="2000"/>
              <a:buChar char="•"/>
              <a:defRPr/>
            </a:lvl1pPr>
            <a:lvl2pPr indent="-355600" lvl="1" marL="914400" algn="l">
              <a:lnSpc>
                <a:spcPct val="100000"/>
              </a:lnSpc>
              <a:spcBef>
                <a:spcPts val="500"/>
              </a:spcBef>
              <a:spcAft>
                <a:spcPts val="0"/>
              </a:spcAft>
              <a:buSzPts val="2000"/>
              <a:buChar char="•"/>
              <a:defRPr/>
            </a:lvl2pPr>
            <a:lvl3pPr indent="-355600" lvl="2" marL="1371600" algn="l">
              <a:lnSpc>
                <a:spcPct val="100000"/>
              </a:lnSpc>
              <a:spcBef>
                <a:spcPts val="500"/>
              </a:spcBef>
              <a:spcAft>
                <a:spcPts val="0"/>
              </a:spcAft>
              <a:buSzPts val="2000"/>
              <a:buChar char="•"/>
              <a:defRPr/>
            </a:lvl3pPr>
            <a:lvl4pPr indent="-355600" lvl="3" marL="1828800" algn="l">
              <a:lnSpc>
                <a:spcPct val="100000"/>
              </a:lnSpc>
              <a:spcBef>
                <a:spcPts val="500"/>
              </a:spcBef>
              <a:spcAft>
                <a:spcPts val="0"/>
              </a:spcAft>
              <a:buSzPts val="2000"/>
              <a:buChar char="•"/>
              <a:defRPr/>
            </a:lvl4pPr>
            <a:lvl5pPr indent="-355600" lvl="4" marL="2286000" algn="l">
              <a:lnSpc>
                <a:spcPct val="100000"/>
              </a:lnSpc>
              <a:spcBef>
                <a:spcPts val="500"/>
              </a:spcBef>
              <a:spcAft>
                <a:spcPts val="0"/>
              </a:spcAft>
              <a:buSzPts val="2000"/>
              <a:buChar char="•"/>
              <a:defRPr/>
            </a:lvl5pPr>
            <a:lvl6pPr indent="-355600" lvl="5" marL="2743200" algn="l">
              <a:lnSpc>
                <a:spcPct val="100000"/>
              </a:lnSpc>
              <a:spcBef>
                <a:spcPts val="500"/>
              </a:spcBef>
              <a:spcAft>
                <a:spcPts val="0"/>
              </a:spcAft>
              <a:buSzPts val="2000"/>
              <a:buChar char="•"/>
              <a:defRPr/>
            </a:lvl6pPr>
            <a:lvl7pPr indent="-355600" lvl="6" marL="3200400" algn="l">
              <a:lnSpc>
                <a:spcPct val="100000"/>
              </a:lnSpc>
              <a:spcBef>
                <a:spcPts val="500"/>
              </a:spcBef>
              <a:spcAft>
                <a:spcPts val="0"/>
              </a:spcAft>
              <a:buSzPts val="2000"/>
              <a:buChar char="•"/>
              <a:defRPr/>
            </a:lvl7pPr>
            <a:lvl8pPr indent="-355600" lvl="7" marL="3657600" algn="l">
              <a:lnSpc>
                <a:spcPct val="100000"/>
              </a:lnSpc>
              <a:spcBef>
                <a:spcPts val="500"/>
              </a:spcBef>
              <a:spcAft>
                <a:spcPts val="0"/>
              </a:spcAft>
              <a:buSzPts val="2000"/>
              <a:buChar char="•"/>
              <a:defRPr/>
            </a:lvl8pPr>
            <a:lvl9pPr indent="-355600" lvl="8" marL="4114800" algn="l">
              <a:lnSpc>
                <a:spcPct val="100000"/>
              </a:lnSpc>
              <a:spcBef>
                <a:spcPts val="500"/>
              </a:spcBef>
              <a:spcAft>
                <a:spcPts val="500"/>
              </a:spcAft>
              <a:buSzPts val="2000"/>
              <a:buChar char="•"/>
              <a:defRPr/>
            </a:lvl9pPr>
          </a:lstStyle>
          <a:p/>
        </p:txBody>
      </p:sp>
      <p:sp>
        <p:nvSpPr>
          <p:cNvPr id="89" name="Google Shape;89;p46"/>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0" name="Google Shape;90;p46"/>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1" name="Google Shape;91;p46"/>
          <p:cNvSpPr txBox="1"/>
          <p:nvPr>
            <p:ph idx="12" type="sldNum"/>
          </p:nvPr>
        </p:nvSpPr>
        <p:spPr>
          <a:xfrm>
            <a:off x="8213892" y="4400348"/>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92" name="Shape 92"/>
        <p:cNvGrpSpPr/>
        <p:nvPr/>
      </p:nvGrpSpPr>
      <p:grpSpPr>
        <a:xfrm>
          <a:off x="0" y="0"/>
          <a:ext cx="0" cy="0"/>
          <a:chOff x="0" y="0"/>
          <a:chExt cx="0" cy="0"/>
        </a:xfrm>
      </p:grpSpPr>
      <p:sp>
        <p:nvSpPr>
          <p:cNvPr id="93" name="Google Shape;93;p47"/>
          <p:cNvSpPr txBox="1"/>
          <p:nvPr>
            <p:ph type="title"/>
          </p:nvPr>
        </p:nvSpPr>
        <p:spPr>
          <a:xfrm>
            <a:off x="1929209" y="2000249"/>
            <a:ext cx="6698100" cy="1582800"/>
          </a:xfrm>
          <a:prstGeom prst="rect">
            <a:avLst/>
          </a:prstGeom>
          <a:noFill/>
          <a:ln>
            <a:noFill/>
          </a:ln>
        </p:spPr>
        <p:txBody>
          <a:bodyPr anchorCtr="0" anchor="b" bIns="34275" lIns="68575" spcFirstLastPara="1" rIns="68575" wrap="square" tIns="34275">
            <a:noAutofit/>
          </a:bodyPr>
          <a:lstStyle>
            <a:lvl1pPr lvl="0" algn="r">
              <a:lnSpc>
                <a:spcPct val="100000"/>
              </a:lnSpc>
              <a:spcBef>
                <a:spcPts val="0"/>
              </a:spcBef>
              <a:spcAft>
                <a:spcPts val="0"/>
              </a:spcAft>
              <a:buClr>
                <a:schemeClr val="dk1"/>
              </a:buClr>
              <a:buSzPts val="3000"/>
              <a:buFont typeface="Corbel"/>
              <a:buNone/>
              <a:defRPr b="0" sz="3000" cap="none"/>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4" name="Google Shape;94;p47"/>
          <p:cNvSpPr txBox="1"/>
          <p:nvPr>
            <p:ph idx="1" type="body"/>
          </p:nvPr>
        </p:nvSpPr>
        <p:spPr>
          <a:xfrm>
            <a:off x="1929208" y="3583036"/>
            <a:ext cx="6698100" cy="645300"/>
          </a:xfrm>
          <a:prstGeom prst="rect">
            <a:avLst/>
          </a:prstGeom>
          <a:noFill/>
          <a:ln>
            <a:noFill/>
          </a:ln>
        </p:spPr>
        <p:txBody>
          <a:bodyPr anchorCtr="0" anchor="t" bIns="34275" lIns="68575" spcFirstLastPara="1" rIns="68575" wrap="square" tIns="34275">
            <a:noAutofit/>
          </a:bodyPr>
          <a:lstStyle>
            <a:lvl1pPr indent="-228600" lvl="0" marL="457200" algn="r">
              <a:lnSpc>
                <a:spcPct val="100000"/>
              </a:lnSpc>
              <a:spcBef>
                <a:spcPts val="300"/>
              </a:spcBef>
              <a:spcAft>
                <a:spcPts val="0"/>
              </a:spcAft>
              <a:buSzPts val="2200"/>
              <a:buNone/>
              <a:defRPr sz="1500">
                <a:solidFill>
                  <a:schemeClr val="dk1"/>
                </a:solidFill>
              </a:defRPr>
            </a:lvl1pPr>
            <a:lvl2pPr indent="-228600" lvl="1" marL="914400" algn="l">
              <a:lnSpc>
                <a:spcPct val="100000"/>
              </a:lnSpc>
              <a:spcBef>
                <a:spcPts val="500"/>
              </a:spcBef>
              <a:spcAft>
                <a:spcPts val="0"/>
              </a:spcAft>
              <a:buSzPts val="2000"/>
              <a:buNone/>
              <a:defRPr sz="1400">
                <a:solidFill>
                  <a:srgbClr val="888888"/>
                </a:solidFill>
              </a:defRPr>
            </a:lvl2pPr>
            <a:lvl3pPr indent="-228600" lvl="2" marL="1371600" algn="l">
              <a:lnSpc>
                <a:spcPct val="100000"/>
              </a:lnSpc>
              <a:spcBef>
                <a:spcPts val="500"/>
              </a:spcBef>
              <a:spcAft>
                <a:spcPts val="0"/>
              </a:spcAft>
              <a:buSzPts val="1700"/>
              <a:buNone/>
              <a:defRPr sz="1200">
                <a:solidFill>
                  <a:srgbClr val="888888"/>
                </a:solidFill>
              </a:defRPr>
            </a:lvl3pPr>
            <a:lvl4pPr indent="-228600" lvl="3" marL="1828800" algn="l">
              <a:lnSpc>
                <a:spcPct val="100000"/>
              </a:lnSpc>
              <a:spcBef>
                <a:spcPts val="500"/>
              </a:spcBef>
              <a:spcAft>
                <a:spcPts val="0"/>
              </a:spcAft>
              <a:buSzPts val="1500"/>
              <a:buNone/>
              <a:defRPr sz="1100">
                <a:solidFill>
                  <a:srgbClr val="888888"/>
                </a:solidFill>
              </a:defRPr>
            </a:lvl4pPr>
            <a:lvl5pPr indent="-228600" lvl="4" marL="2286000" algn="l">
              <a:lnSpc>
                <a:spcPct val="100000"/>
              </a:lnSpc>
              <a:spcBef>
                <a:spcPts val="500"/>
              </a:spcBef>
              <a:spcAft>
                <a:spcPts val="0"/>
              </a:spcAft>
              <a:buSzPts val="1500"/>
              <a:buNone/>
              <a:defRPr sz="1100">
                <a:solidFill>
                  <a:srgbClr val="888888"/>
                </a:solidFill>
              </a:defRPr>
            </a:lvl5pPr>
            <a:lvl6pPr indent="-228600" lvl="5" marL="2743200" algn="l">
              <a:lnSpc>
                <a:spcPct val="100000"/>
              </a:lnSpc>
              <a:spcBef>
                <a:spcPts val="500"/>
              </a:spcBef>
              <a:spcAft>
                <a:spcPts val="0"/>
              </a:spcAft>
              <a:buSzPts val="1500"/>
              <a:buNone/>
              <a:defRPr sz="1100">
                <a:solidFill>
                  <a:srgbClr val="888888"/>
                </a:solidFill>
              </a:defRPr>
            </a:lvl6pPr>
            <a:lvl7pPr indent="-228600" lvl="6" marL="3200400" algn="l">
              <a:lnSpc>
                <a:spcPct val="100000"/>
              </a:lnSpc>
              <a:spcBef>
                <a:spcPts val="500"/>
              </a:spcBef>
              <a:spcAft>
                <a:spcPts val="0"/>
              </a:spcAft>
              <a:buSzPts val="1500"/>
              <a:buNone/>
              <a:defRPr sz="1100">
                <a:solidFill>
                  <a:srgbClr val="888888"/>
                </a:solidFill>
              </a:defRPr>
            </a:lvl7pPr>
            <a:lvl8pPr indent="-228600" lvl="7" marL="3657600" algn="l">
              <a:lnSpc>
                <a:spcPct val="100000"/>
              </a:lnSpc>
              <a:spcBef>
                <a:spcPts val="500"/>
              </a:spcBef>
              <a:spcAft>
                <a:spcPts val="0"/>
              </a:spcAft>
              <a:buSzPts val="1500"/>
              <a:buNone/>
              <a:defRPr sz="1100">
                <a:solidFill>
                  <a:srgbClr val="888888"/>
                </a:solidFill>
              </a:defRPr>
            </a:lvl8pPr>
            <a:lvl9pPr indent="-228600" lvl="8" marL="4114800" algn="l">
              <a:lnSpc>
                <a:spcPct val="100000"/>
              </a:lnSpc>
              <a:spcBef>
                <a:spcPts val="500"/>
              </a:spcBef>
              <a:spcAft>
                <a:spcPts val="500"/>
              </a:spcAft>
              <a:buSzPts val="1500"/>
              <a:buNone/>
              <a:defRPr sz="1100">
                <a:solidFill>
                  <a:srgbClr val="888888"/>
                </a:solidFill>
              </a:defRPr>
            </a:lvl9pPr>
          </a:lstStyle>
          <a:p/>
        </p:txBody>
      </p:sp>
      <p:sp>
        <p:nvSpPr>
          <p:cNvPr id="95" name="Google Shape;95;p47"/>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6" name="Google Shape;96;p47"/>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97" name="Google Shape;97;p47"/>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98" name="Shape 98"/>
        <p:cNvGrpSpPr/>
        <p:nvPr/>
      </p:nvGrpSpPr>
      <p:grpSpPr>
        <a:xfrm>
          <a:off x="0" y="0"/>
          <a:ext cx="0" cy="0"/>
          <a:chOff x="0" y="0"/>
          <a:chExt cx="0" cy="0"/>
        </a:xfrm>
      </p:grpSpPr>
      <p:sp>
        <p:nvSpPr>
          <p:cNvPr id="99" name="Google Shape;99;p48"/>
          <p:cNvSpPr txBox="1"/>
          <p:nvPr>
            <p:ph type="title"/>
          </p:nvPr>
        </p:nvSpPr>
        <p:spPr>
          <a:xfrm>
            <a:off x="1113233" y="514350"/>
            <a:ext cx="7514100" cy="13146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0" name="Google Shape;100;p48"/>
          <p:cNvSpPr txBox="1"/>
          <p:nvPr>
            <p:ph idx="1" type="body"/>
          </p:nvPr>
        </p:nvSpPr>
        <p:spPr>
          <a:xfrm>
            <a:off x="1113234" y="2000249"/>
            <a:ext cx="3671400" cy="2343300"/>
          </a:xfrm>
          <a:prstGeom prst="rect">
            <a:avLst/>
          </a:prstGeom>
          <a:noFill/>
          <a:ln>
            <a:noFill/>
          </a:ln>
        </p:spPr>
        <p:txBody>
          <a:bodyPr anchorCtr="0" anchor="ctr" bIns="34275" lIns="68575" spcFirstLastPara="1" rIns="68575" wrap="square" tIns="34275">
            <a:noAutofit/>
          </a:bodyPr>
          <a:lstStyle>
            <a:lvl1pPr indent="-355600" lvl="0" marL="457200" algn="l">
              <a:lnSpc>
                <a:spcPct val="100000"/>
              </a:lnSpc>
              <a:spcBef>
                <a:spcPts val="300"/>
              </a:spcBef>
              <a:spcAft>
                <a:spcPts val="0"/>
              </a:spcAft>
              <a:buSzPts val="2000"/>
              <a:buChar char="•"/>
              <a:defRPr sz="1400"/>
            </a:lvl1pPr>
            <a:lvl2pPr indent="-336550" lvl="1" marL="914400" algn="l">
              <a:lnSpc>
                <a:spcPct val="100000"/>
              </a:lnSpc>
              <a:spcBef>
                <a:spcPts val="500"/>
              </a:spcBef>
              <a:spcAft>
                <a:spcPts val="0"/>
              </a:spcAft>
              <a:buSzPts val="1700"/>
              <a:buChar char="•"/>
              <a:defRPr sz="1200"/>
            </a:lvl2pPr>
            <a:lvl3pPr indent="-323850" lvl="2" marL="1371600" algn="l">
              <a:lnSpc>
                <a:spcPct val="100000"/>
              </a:lnSpc>
              <a:spcBef>
                <a:spcPts val="500"/>
              </a:spcBef>
              <a:spcAft>
                <a:spcPts val="0"/>
              </a:spcAft>
              <a:buSzPts val="1500"/>
              <a:buChar char="•"/>
              <a:defRPr sz="1100"/>
            </a:lvl3pPr>
            <a:lvl4pPr indent="-311150" lvl="3" marL="1828800" algn="l">
              <a:lnSpc>
                <a:spcPct val="100000"/>
              </a:lnSpc>
              <a:spcBef>
                <a:spcPts val="500"/>
              </a:spcBef>
              <a:spcAft>
                <a:spcPts val="0"/>
              </a:spcAft>
              <a:buSzPts val="1300"/>
              <a:buChar char="•"/>
              <a:defRPr sz="900"/>
            </a:lvl4pPr>
            <a:lvl5pPr indent="-311150" lvl="4" marL="2286000" algn="l">
              <a:lnSpc>
                <a:spcPct val="100000"/>
              </a:lnSpc>
              <a:spcBef>
                <a:spcPts val="500"/>
              </a:spcBef>
              <a:spcAft>
                <a:spcPts val="0"/>
              </a:spcAft>
              <a:buSzPts val="1300"/>
              <a:buChar char="•"/>
              <a:defRPr sz="900"/>
            </a:lvl5pPr>
            <a:lvl6pPr indent="-311150" lvl="5" marL="2743200" algn="l">
              <a:lnSpc>
                <a:spcPct val="100000"/>
              </a:lnSpc>
              <a:spcBef>
                <a:spcPts val="500"/>
              </a:spcBef>
              <a:spcAft>
                <a:spcPts val="0"/>
              </a:spcAft>
              <a:buSzPts val="1300"/>
              <a:buChar char="•"/>
              <a:defRPr sz="900"/>
            </a:lvl6pPr>
            <a:lvl7pPr indent="-311150" lvl="6" marL="3200400" algn="l">
              <a:lnSpc>
                <a:spcPct val="100000"/>
              </a:lnSpc>
              <a:spcBef>
                <a:spcPts val="500"/>
              </a:spcBef>
              <a:spcAft>
                <a:spcPts val="0"/>
              </a:spcAft>
              <a:buSzPts val="1300"/>
              <a:buChar char="•"/>
              <a:defRPr sz="900"/>
            </a:lvl7pPr>
            <a:lvl8pPr indent="-311150" lvl="7" marL="3657600" algn="l">
              <a:lnSpc>
                <a:spcPct val="100000"/>
              </a:lnSpc>
              <a:spcBef>
                <a:spcPts val="500"/>
              </a:spcBef>
              <a:spcAft>
                <a:spcPts val="0"/>
              </a:spcAft>
              <a:buSzPts val="1300"/>
              <a:buChar char="•"/>
              <a:defRPr sz="900"/>
            </a:lvl8pPr>
            <a:lvl9pPr indent="-311150" lvl="8" marL="4114800" algn="l">
              <a:lnSpc>
                <a:spcPct val="100000"/>
              </a:lnSpc>
              <a:spcBef>
                <a:spcPts val="500"/>
              </a:spcBef>
              <a:spcAft>
                <a:spcPts val="500"/>
              </a:spcAft>
              <a:buSzPts val="1300"/>
              <a:buChar char="•"/>
              <a:defRPr sz="900"/>
            </a:lvl9pPr>
          </a:lstStyle>
          <a:p/>
        </p:txBody>
      </p:sp>
      <p:sp>
        <p:nvSpPr>
          <p:cNvPr id="101" name="Google Shape;101;p48"/>
          <p:cNvSpPr txBox="1"/>
          <p:nvPr>
            <p:ph idx="2" type="body"/>
          </p:nvPr>
        </p:nvSpPr>
        <p:spPr>
          <a:xfrm>
            <a:off x="4955975" y="2000250"/>
            <a:ext cx="3671400" cy="2343300"/>
          </a:xfrm>
          <a:prstGeom prst="rect">
            <a:avLst/>
          </a:prstGeom>
          <a:noFill/>
          <a:ln>
            <a:noFill/>
          </a:ln>
        </p:spPr>
        <p:txBody>
          <a:bodyPr anchorCtr="0" anchor="ctr" bIns="34275" lIns="68575" spcFirstLastPara="1" rIns="68575" wrap="square" tIns="34275">
            <a:noAutofit/>
          </a:bodyPr>
          <a:lstStyle>
            <a:lvl1pPr indent="-355600" lvl="0" marL="457200" algn="l">
              <a:lnSpc>
                <a:spcPct val="100000"/>
              </a:lnSpc>
              <a:spcBef>
                <a:spcPts val="300"/>
              </a:spcBef>
              <a:spcAft>
                <a:spcPts val="0"/>
              </a:spcAft>
              <a:buSzPts val="2000"/>
              <a:buChar char="•"/>
              <a:defRPr sz="1400"/>
            </a:lvl1pPr>
            <a:lvl2pPr indent="-336550" lvl="1" marL="914400" algn="l">
              <a:lnSpc>
                <a:spcPct val="100000"/>
              </a:lnSpc>
              <a:spcBef>
                <a:spcPts val="500"/>
              </a:spcBef>
              <a:spcAft>
                <a:spcPts val="0"/>
              </a:spcAft>
              <a:buSzPts val="1700"/>
              <a:buChar char="•"/>
              <a:defRPr sz="1200"/>
            </a:lvl2pPr>
            <a:lvl3pPr indent="-323850" lvl="2" marL="1371600" algn="l">
              <a:lnSpc>
                <a:spcPct val="100000"/>
              </a:lnSpc>
              <a:spcBef>
                <a:spcPts val="500"/>
              </a:spcBef>
              <a:spcAft>
                <a:spcPts val="0"/>
              </a:spcAft>
              <a:buSzPts val="1500"/>
              <a:buChar char="•"/>
              <a:defRPr sz="1100"/>
            </a:lvl3pPr>
            <a:lvl4pPr indent="-311150" lvl="3" marL="1828800" algn="l">
              <a:lnSpc>
                <a:spcPct val="100000"/>
              </a:lnSpc>
              <a:spcBef>
                <a:spcPts val="500"/>
              </a:spcBef>
              <a:spcAft>
                <a:spcPts val="0"/>
              </a:spcAft>
              <a:buSzPts val="1300"/>
              <a:buChar char="•"/>
              <a:defRPr sz="900"/>
            </a:lvl4pPr>
            <a:lvl5pPr indent="-311150" lvl="4" marL="2286000" algn="l">
              <a:lnSpc>
                <a:spcPct val="100000"/>
              </a:lnSpc>
              <a:spcBef>
                <a:spcPts val="500"/>
              </a:spcBef>
              <a:spcAft>
                <a:spcPts val="0"/>
              </a:spcAft>
              <a:buSzPts val="1300"/>
              <a:buChar char="•"/>
              <a:defRPr sz="900"/>
            </a:lvl5pPr>
            <a:lvl6pPr indent="-311150" lvl="5" marL="2743200" algn="l">
              <a:lnSpc>
                <a:spcPct val="100000"/>
              </a:lnSpc>
              <a:spcBef>
                <a:spcPts val="500"/>
              </a:spcBef>
              <a:spcAft>
                <a:spcPts val="0"/>
              </a:spcAft>
              <a:buSzPts val="1300"/>
              <a:buChar char="•"/>
              <a:defRPr sz="900"/>
            </a:lvl6pPr>
            <a:lvl7pPr indent="-311150" lvl="6" marL="3200400" algn="l">
              <a:lnSpc>
                <a:spcPct val="100000"/>
              </a:lnSpc>
              <a:spcBef>
                <a:spcPts val="500"/>
              </a:spcBef>
              <a:spcAft>
                <a:spcPts val="0"/>
              </a:spcAft>
              <a:buSzPts val="1300"/>
              <a:buChar char="•"/>
              <a:defRPr sz="900"/>
            </a:lvl7pPr>
            <a:lvl8pPr indent="-311150" lvl="7" marL="3657600" algn="l">
              <a:lnSpc>
                <a:spcPct val="100000"/>
              </a:lnSpc>
              <a:spcBef>
                <a:spcPts val="500"/>
              </a:spcBef>
              <a:spcAft>
                <a:spcPts val="0"/>
              </a:spcAft>
              <a:buSzPts val="1300"/>
              <a:buChar char="•"/>
              <a:defRPr sz="900"/>
            </a:lvl8pPr>
            <a:lvl9pPr indent="-311150" lvl="8" marL="4114800" algn="l">
              <a:lnSpc>
                <a:spcPct val="100000"/>
              </a:lnSpc>
              <a:spcBef>
                <a:spcPts val="500"/>
              </a:spcBef>
              <a:spcAft>
                <a:spcPts val="500"/>
              </a:spcAft>
              <a:buSzPts val="1300"/>
              <a:buChar char="•"/>
              <a:defRPr sz="900"/>
            </a:lvl9pPr>
          </a:lstStyle>
          <a:p/>
        </p:txBody>
      </p:sp>
      <p:sp>
        <p:nvSpPr>
          <p:cNvPr id="102" name="Google Shape;102;p48"/>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3" name="Google Shape;103;p48"/>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4" name="Google Shape;104;p48"/>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105" name="Shape 105"/>
        <p:cNvGrpSpPr/>
        <p:nvPr/>
      </p:nvGrpSpPr>
      <p:grpSpPr>
        <a:xfrm>
          <a:off x="0" y="0"/>
          <a:ext cx="0" cy="0"/>
          <a:chOff x="0" y="0"/>
          <a:chExt cx="0" cy="0"/>
        </a:xfrm>
      </p:grpSpPr>
      <p:sp>
        <p:nvSpPr>
          <p:cNvPr id="106" name="Google Shape;106;p49"/>
          <p:cNvSpPr txBox="1"/>
          <p:nvPr>
            <p:ph type="title"/>
          </p:nvPr>
        </p:nvSpPr>
        <p:spPr>
          <a:xfrm>
            <a:off x="1113233" y="514350"/>
            <a:ext cx="7514100" cy="13146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3000"/>
              <a:buFont typeface="Corbel"/>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07" name="Google Shape;107;p49"/>
          <p:cNvSpPr txBox="1"/>
          <p:nvPr>
            <p:ph idx="1" type="body"/>
          </p:nvPr>
        </p:nvSpPr>
        <p:spPr>
          <a:xfrm>
            <a:off x="1329134" y="1993900"/>
            <a:ext cx="3455400" cy="432300"/>
          </a:xfrm>
          <a:prstGeom prst="rect">
            <a:avLst/>
          </a:prstGeom>
          <a:noFill/>
          <a:ln>
            <a:noFill/>
          </a:ln>
        </p:spPr>
        <p:txBody>
          <a:bodyPr anchorCtr="0" anchor="b" bIns="34275" lIns="68575" spcFirstLastPara="1" rIns="68575" wrap="square" tIns="34275">
            <a:noAutofit/>
          </a:bodyPr>
          <a:lstStyle>
            <a:lvl1pPr indent="-228600" lvl="0" marL="457200" algn="l">
              <a:lnSpc>
                <a:spcPct val="100000"/>
              </a:lnSpc>
              <a:spcBef>
                <a:spcPts val="400"/>
              </a:spcBef>
              <a:spcAft>
                <a:spcPts val="0"/>
              </a:spcAft>
              <a:buSzPts val="3000"/>
              <a:buNone/>
              <a:defRPr b="0" sz="2100">
                <a:solidFill>
                  <a:srgbClr val="1186C3"/>
                </a:solidFill>
              </a:defRPr>
            </a:lvl1pPr>
            <a:lvl2pPr indent="-228600" lvl="1" marL="914400" algn="l">
              <a:lnSpc>
                <a:spcPct val="100000"/>
              </a:lnSpc>
              <a:spcBef>
                <a:spcPts val="500"/>
              </a:spcBef>
              <a:spcAft>
                <a:spcPts val="0"/>
              </a:spcAft>
              <a:buSzPts val="2200"/>
              <a:buNone/>
              <a:defRPr b="1" sz="1500"/>
            </a:lvl2pPr>
            <a:lvl3pPr indent="-228600" lvl="2" marL="1371600" algn="l">
              <a:lnSpc>
                <a:spcPct val="100000"/>
              </a:lnSpc>
              <a:spcBef>
                <a:spcPts val="500"/>
              </a:spcBef>
              <a:spcAft>
                <a:spcPts val="0"/>
              </a:spcAft>
              <a:buSzPts val="2000"/>
              <a:buNone/>
              <a:defRPr b="1" sz="1400"/>
            </a:lvl3pPr>
            <a:lvl4pPr indent="-228600" lvl="3" marL="1828800" algn="l">
              <a:lnSpc>
                <a:spcPct val="100000"/>
              </a:lnSpc>
              <a:spcBef>
                <a:spcPts val="500"/>
              </a:spcBef>
              <a:spcAft>
                <a:spcPts val="0"/>
              </a:spcAft>
              <a:buSzPts val="1700"/>
              <a:buNone/>
              <a:defRPr b="1" sz="1200"/>
            </a:lvl4pPr>
            <a:lvl5pPr indent="-228600" lvl="4" marL="2286000" algn="l">
              <a:lnSpc>
                <a:spcPct val="100000"/>
              </a:lnSpc>
              <a:spcBef>
                <a:spcPts val="500"/>
              </a:spcBef>
              <a:spcAft>
                <a:spcPts val="0"/>
              </a:spcAft>
              <a:buSzPts val="1700"/>
              <a:buNone/>
              <a:defRPr b="1" sz="1200"/>
            </a:lvl5pPr>
            <a:lvl6pPr indent="-228600" lvl="5" marL="2743200" algn="l">
              <a:lnSpc>
                <a:spcPct val="100000"/>
              </a:lnSpc>
              <a:spcBef>
                <a:spcPts val="500"/>
              </a:spcBef>
              <a:spcAft>
                <a:spcPts val="0"/>
              </a:spcAft>
              <a:buSzPts val="1700"/>
              <a:buNone/>
              <a:defRPr b="1" sz="1200"/>
            </a:lvl6pPr>
            <a:lvl7pPr indent="-228600" lvl="6" marL="3200400" algn="l">
              <a:lnSpc>
                <a:spcPct val="100000"/>
              </a:lnSpc>
              <a:spcBef>
                <a:spcPts val="500"/>
              </a:spcBef>
              <a:spcAft>
                <a:spcPts val="0"/>
              </a:spcAft>
              <a:buSzPts val="1700"/>
              <a:buNone/>
              <a:defRPr b="1" sz="1200"/>
            </a:lvl7pPr>
            <a:lvl8pPr indent="-228600" lvl="7" marL="3657600" algn="l">
              <a:lnSpc>
                <a:spcPct val="100000"/>
              </a:lnSpc>
              <a:spcBef>
                <a:spcPts val="500"/>
              </a:spcBef>
              <a:spcAft>
                <a:spcPts val="0"/>
              </a:spcAft>
              <a:buSzPts val="1700"/>
              <a:buNone/>
              <a:defRPr b="1" sz="1200"/>
            </a:lvl8pPr>
            <a:lvl9pPr indent="-228600" lvl="8" marL="4114800" algn="l">
              <a:lnSpc>
                <a:spcPct val="100000"/>
              </a:lnSpc>
              <a:spcBef>
                <a:spcPts val="500"/>
              </a:spcBef>
              <a:spcAft>
                <a:spcPts val="500"/>
              </a:spcAft>
              <a:buSzPts val="1700"/>
              <a:buNone/>
              <a:defRPr b="1" sz="1200"/>
            </a:lvl9pPr>
          </a:lstStyle>
          <a:p/>
        </p:txBody>
      </p:sp>
      <p:sp>
        <p:nvSpPr>
          <p:cNvPr id="108" name="Google Shape;108;p49"/>
          <p:cNvSpPr txBox="1"/>
          <p:nvPr>
            <p:ph idx="2" type="body"/>
          </p:nvPr>
        </p:nvSpPr>
        <p:spPr>
          <a:xfrm>
            <a:off x="1113233" y="2501503"/>
            <a:ext cx="3671400" cy="1841700"/>
          </a:xfrm>
          <a:prstGeom prst="rect">
            <a:avLst/>
          </a:prstGeom>
          <a:noFill/>
          <a:ln>
            <a:noFill/>
          </a:ln>
        </p:spPr>
        <p:txBody>
          <a:bodyPr anchorCtr="0" anchor="t" bIns="34275" lIns="68575" spcFirstLastPara="1" rIns="68575" wrap="square" tIns="34275">
            <a:noAutofit/>
          </a:bodyPr>
          <a:lstStyle>
            <a:lvl1pPr indent="-355600" lvl="0" marL="457200" algn="l">
              <a:lnSpc>
                <a:spcPct val="100000"/>
              </a:lnSpc>
              <a:spcBef>
                <a:spcPts val="300"/>
              </a:spcBef>
              <a:spcAft>
                <a:spcPts val="0"/>
              </a:spcAft>
              <a:buSzPts val="2000"/>
              <a:buChar char="•"/>
              <a:defRPr sz="1400"/>
            </a:lvl1pPr>
            <a:lvl2pPr indent="-336550" lvl="1" marL="914400" algn="l">
              <a:lnSpc>
                <a:spcPct val="100000"/>
              </a:lnSpc>
              <a:spcBef>
                <a:spcPts val="500"/>
              </a:spcBef>
              <a:spcAft>
                <a:spcPts val="0"/>
              </a:spcAft>
              <a:buSzPts val="1700"/>
              <a:buChar char="•"/>
              <a:defRPr sz="1200"/>
            </a:lvl2pPr>
            <a:lvl3pPr indent="-323850" lvl="2" marL="1371600" algn="l">
              <a:lnSpc>
                <a:spcPct val="100000"/>
              </a:lnSpc>
              <a:spcBef>
                <a:spcPts val="500"/>
              </a:spcBef>
              <a:spcAft>
                <a:spcPts val="0"/>
              </a:spcAft>
              <a:buSzPts val="1500"/>
              <a:buChar char="•"/>
              <a:defRPr sz="1100"/>
            </a:lvl3pPr>
            <a:lvl4pPr indent="-311150" lvl="3" marL="1828800" algn="l">
              <a:lnSpc>
                <a:spcPct val="100000"/>
              </a:lnSpc>
              <a:spcBef>
                <a:spcPts val="500"/>
              </a:spcBef>
              <a:spcAft>
                <a:spcPts val="0"/>
              </a:spcAft>
              <a:buSzPts val="1300"/>
              <a:buChar char="•"/>
              <a:defRPr sz="900"/>
            </a:lvl4pPr>
            <a:lvl5pPr indent="-311150" lvl="4" marL="2286000" algn="l">
              <a:lnSpc>
                <a:spcPct val="100000"/>
              </a:lnSpc>
              <a:spcBef>
                <a:spcPts val="500"/>
              </a:spcBef>
              <a:spcAft>
                <a:spcPts val="0"/>
              </a:spcAft>
              <a:buSzPts val="1300"/>
              <a:buChar char="•"/>
              <a:defRPr sz="900"/>
            </a:lvl5pPr>
            <a:lvl6pPr indent="-311150" lvl="5" marL="2743200" algn="l">
              <a:lnSpc>
                <a:spcPct val="100000"/>
              </a:lnSpc>
              <a:spcBef>
                <a:spcPts val="500"/>
              </a:spcBef>
              <a:spcAft>
                <a:spcPts val="0"/>
              </a:spcAft>
              <a:buSzPts val="1300"/>
              <a:buChar char="•"/>
              <a:defRPr sz="900"/>
            </a:lvl6pPr>
            <a:lvl7pPr indent="-311150" lvl="6" marL="3200400" algn="l">
              <a:lnSpc>
                <a:spcPct val="100000"/>
              </a:lnSpc>
              <a:spcBef>
                <a:spcPts val="500"/>
              </a:spcBef>
              <a:spcAft>
                <a:spcPts val="0"/>
              </a:spcAft>
              <a:buSzPts val="1300"/>
              <a:buChar char="•"/>
              <a:defRPr sz="900"/>
            </a:lvl7pPr>
            <a:lvl8pPr indent="-311150" lvl="7" marL="3657600" algn="l">
              <a:lnSpc>
                <a:spcPct val="100000"/>
              </a:lnSpc>
              <a:spcBef>
                <a:spcPts val="500"/>
              </a:spcBef>
              <a:spcAft>
                <a:spcPts val="0"/>
              </a:spcAft>
              <a:buSzPts val="1300"/>
              <a:buChar char="•"/>
              <a:defRPr sz="900"/>
            </a:lvl8pPr>
            <a:lvl9pPr indent="-311150" lvl="8" marL="4114800" algn="l">
              <a:lnSpc>
                <a:spcPct val="100000"/>
              </a:lnSpc>
              <a:spcBef>
                <a:spcPts val="500"/>
              </a:spcBef>
              <a:spcAft>
                <a:spcPts val="500"/>
              </a:spcAft>
              <a:buSzPts val="1300"/>
              <a:buChar char="•"/>
              <a:defRPr sz="900"/>
            </a:lvl9pPr>
          </a:lstStyle>
          <a:p/>
        </p:txBody>
      </p:sp>
      <p:sp>
        <p:nvSpPr>
          <p:cNvPr id="109" name="Google Shape;109;p49"/>
          <p:cNvSpPr txBox="1"/>
          <p:nvPr>
            <p:ph idx="3" type="body"/>
          </p:nvPr>
        </p:nvSpPr>
        <p:spPr>
          <a:xfrm>
            <a:off x="5160365" y="2000250"/>
            <a:ext cx="3466800" cy="432300"/>
          </a:xfrm>
          <a:prstGeom prst="rect">
            <a:avLst/>
          </a:prstGeom>
          <a:noFill/>
          <a:ln>
            <a:noFill/>
          </a:ln>
        </p:spPr>
        <p:txBody>
          <a:bodyPr anchorCtr="0" anchor="b" bIns="34275" lIns="68575" spcFirstLastPara="1" rIns="68575" wrap="square" tIns="34275">
            <a:noAutofit/>
          </a:bodyPr>
          <a:lstStyle>
            <a:lvl1pPr indent="-228600" lvl="0" marL="457200" algn="l">
              <a:lnSpc>
                <a:spcPct val="100000"/>
              </a:lnSpc>
              <a:spcBef>
                <a:spcPts val="400"/>
              </a:spcBef>
              <a:spcAft>
                <a:spcPts val="0"/>
              </a:spcAft>
              <a:buSzPts val="3000"/>
              <a:buNone/>
              <a:defRPr b="0" sz="2100">
                <a:solidFill>
                  <a:srgbClr val="1186C3"/>
                </a:solidFill>
              </a:defRPr>
            </a:lvl1pPr>
            <a:lvl2pPr indent="-228600" lvl="1" marL="914400" algn="l">
              <a:lnSpc>
                <a:spcPct val="100000"/>
              </a:lnSpc>
              <a:spcBef>
                <a:spcPts val="500"/>
              </a:spcBef>
              <a:spcAft>
                <a:spcPts val="0"/>
              </a:spcAft>
              <a:buSzPts val="2200"/>
              <a:buNone/>
              <a:defRPr b="1" sz="1500"/>
            </a:lvl2pPr>
            <a:lvl3pPr indent="-228600" lvl="2" marL="1371600" algn="l">
              <a:lnSpc>
                <a:spcPct val="100000"/>
              </a:lnSpc>
              <a:spcBef>
                <a:spcPts val="500"/>
              </a:spcBef>
              <a:spcAft>
                <a:spcPts val="0"/>
              </a:spcAft>
              <a:buSzPts val="2000"/>
              <a:buNone/>
              <a:defRPr b="1" sz="1400"/>
            </a:lvl3pPr>
            <a:lvl4pPr indent="-228600" lvl="3" marL="1828800" algn="l">
              <a:lnSpc>
                <a:spcPct val="100000"/>
              </a:lnSpc>
              <a:spcBef>
                <a:spcPts val="500"/>
              </a:spcBef>
              <a:spcAft>
                <a:spcPts val="0"/>
              </a:spcAft>
              <a:buSzPts val="1700"/>
              <a:buNone/>
              <a:defRPr b="1" sz="1200"/>
            </a:lvl4pPr>
            <a:lvl5pPr indent="-228600" lvl="4" marL="2286000" algn="l">
              <a:lnSpc>
                <a:spcPct val="100000"/>
              </a:lnSpc>
              <a:spcBef>
                <a:spcPts val="500"/>
              </a:spcBef>
              <a:spcAft>
                <a:spcPts val="0"/>
              </a:spcAft>
              <a:buSzPts val="1700"/>
              <a:buNone/>
              <a:defRPr b="1" sz="1200"/>
            </a:lvl5pPr>
            <a:lvl6pPr indent="-228600" lvl="5" marL="2743200" algn="l">
              <a:lnSpc>
                <a:spcPct val="100000"/>
              </a:lnSpc>
              <a:spcBef>
                <a:spcPts val="500"/>
              </a:spcBef>
              <a:spcAft>
                <a:spcPts val="0"/>
              </a:spcAft>
              <a:buSzPts val="1700"/>
              <a:buNone/>
              <a:defRPr b="1" sz="1200"/>
            </a:lvl6pPr>
            <a:lvl7pPr indent="-228600" lvl="6" marL="3200400" algn="l">
              <a:lnSpc>
                <a:spcPct val="100000"/>
              </a:lnSpc>
              <a:spcBef>
                <a:spcPts val="500"/>
              </a:spcBef>
              <a:spcAft>
                <a:spcPts val="0"/>
              </a:spcAft>
              <a:buSzPts val="1700"/>
              <a:buNone/>
              <a:defRPr b="1" sz="1200"/>
            </a:lvl7pPr>
            <a:lvl8pPr indent="-228600" lvl="7" marL="3657600" algn="l">
              <a:lnSpc>
                <a:spcPct val="100000"/>
              </a:lnSpc>
              <a:spcBef>
                <a:spcPts val="500"/>
              </a:spcBef>
              <a:spcAft>
                <a:spcPts val="0"/>
              </a:spcAft>
              <a:buSzPts val="1700"/>
              <a:buNone/>
              <a:defRPr b="1" sz="1200"/>
            </a:lvl8pPr>
            <a:lvl9pPr indent="-228600" lvl="8" marL="4114800" algn="l">
              <a:lnSpc>
                <a:spcPct val="100000"/>
              </a:lnSpc>
              <a:spcBef>
                <a:spcPts val="500"/>
              </a:spcBef>
              <a:spcAft>
                <a:spcPts val="500"/>
              </a:spcAft>
              <a:buSzPts val="1700"/>
              <a:buNone/>
              <a:defRPr b="1" sz="1200"/>
            </a:lvl9pPr>
          </a:lstStyle>
          <a:p/>
        </p:txBody>
      </p:sp>
      <p:sp>
        <p:nvSpPr>
          <p:cNvPr id="110" name="Google Shape;110;p49"/>
          <p:cNvSpPr txBox="1"/>
          <p:nvPr>
            <p:ph idx="4" type="body"/>
          </p:nvPr>
        </p:nvSpPr>
        <p:spPr>
          <a:xfrm>
            <a:off x="4955975" y="2501503"/>
            <a:ext cx="3671400" cy="1841700"/>
          </a:xfrm>
          <a:prstGeom prst="rect">
            <a:avLst/>
          </a:prstGeom>
          <a:noFill/>
          <a:ln>
            <a:noFill/>
          </a:ln>
        </p:spPr>
        <p:txBody>
          <a:bodyPr anchorCtr="0" anchor="t" bIns="34275" lIns="68575" spcFirstLastPara="1" rIns="68575" wrap="square" tIns="34275">
            <a:noAutofit/>
          </a:bodyPr>
          <a:lstStyle>
            <a:lvl1pPr indent="-355600" lvl="0" marL="457200" algn="l">
              <a:lnSpc>
                <a:spcPct val="100000"/>
              </a:lnSpc>
              <a:spcBef>
                <a:spcPts val="300"/>
              </a:spcBef>
              <a:spcAft>
                <a:spcPts val="0"/>
              </a:spcAft>
              <a:buSzPts val="2000"/>
              <a:buChar char="•"/>
              <a:defRPr sz="1400"/>
            </a:lvl1pPr>
            <a:lvl2pPr indent="-336550" lvl="1" marL="914400" algn="l">
              <a:lnSpc>
                <a:spcPct val="100000"/>
              </a:lnSpc>
              <a:spcBef>
                <a:spcPts val="500"/>
              </a:spcBef>
              <a:spcAft>
                <a:spcPts val="0"/>
              </a:spcAft>
              <a:buSzPts val="1700"/>
              <a:buChar char="•"/>
              <a:defRPr sz="1200"/>
            </a:lvl2pPr>
            <a:lvl3pPr indent="-323850" lvl="2" marL="1371600" algn="l">
              <a:lnSpc>
                <a:spcPct val="100000"/>
              </a:lnSpc>
              <a:spcBef>
                <a:spcPts val="500"/>
              </a:spcBef>
              <a:spcAft>
                <a:spcPts val="0"/>
              </a:spcAft>
              <a:buSzPts val="1500"/>
              <a:buChar char="•"/>
              <a:defRPr sz="1100"/>
            </a:lvl3pPr>
            <a:lvl4pPr indent="-311150" lvl="3" marL="1828800" algn="l">
              <a:lnSpc>
                <a:spcPct val="100000"/>
              </a:lnSpc>
              <a:spcBef>
                <a:spcPts val="500"/>
              </a:spcBef>
              <a:spcAft>
                <a:spcPts val="0"/>
              </a:spcAft>
              <a:buSzPts val="1300"/>
              <a:buChar char="•"/>
              <a:defRPr sz="900"/>
            </a:lvl4pPr>
            <a:lvl5pPr indent="-311150" lvl="4" marL="2286000" algn="l">
              <a:lnSpc>
                <a:spcPct val="100000"/>
              </a:lnSpc>
              <a:spcBef>
                <a:spcPts val="500"/>
              </a:spcBef>
              <a:spcAft>
                <a:spcPts val="0"/>
              </a:spcAft>
              <a:buSzPts val="1300"/>
              <a:buChar char="•"/>
              <a:defRPr sz="900"/>
            </a:lvl5pPr>
            <a:lvl6pPr indent="-311150" lvl="5" marL="2743200" algn="l">
              <a:lnSpc>
                <a:spcPct val="100000"/>
              </a:lnSpc>
              <a:spcBef>
                <a:spcPts val="500"/>
              </a:spcBef>
              <a:spcAft>
                <a:spcPts val="0"/>
              </a:spcAft>
              <a:buSzPts val="1300"/>
              <a:buChar char="•"/>
              <a:defRPr sz="900"/>
            </a:lvl6pPr>
            <a:lvl7pPr indent="-311150" lvl="6" marL="3200400" algn="l">
              <a:lnSpc>
                <a:spcPct val="100000"/>
              </a:lnSpc>
              <a:spcBef>
                <a:spcPts val="500"/>
              </a:spcBef>
              <a:spcAft>
                <a:spcPts val="0"/>
              </a:spcAft>
              <a:buSzPts val="1300"/>
              <a:buChar char="•"/>
              <a:defRPr sz="900"/>
            </a:lvl7pPr>
            <a:lvl8pPr indent="-311150" lvl="7" marL="3657600" algn="l">
              <a:lnSpc>
                <a:spcPct val="100000"/>
              </a:lnSpc>
              <a:spcBef>
                <a:spcPts val="500"/>
              </a:spcBef>
              <a:spcAft>
                <a:spcPts val="0"/>
              </a:spcAft>
              <a:buSzPts val="1300"/>
              <a:buChar char="•"/>
              <a:defRPr sz="900"/>
            </a:lvl8pPr>
            <a:lvl9pPr indent="-311150" lvl="8" marL="4114800" algn="l">
              <a:lnSpc>
                <a:spcPct val="100000"/>
              </a:lnSpc>
              <a:spcBef>
                <a:spcPts val="500"/>
              </a:spcBef>
              <a:spcAft>
                <a:spcPts val="500"/>
              </a:spcAft>
              <a:buSzPts val="1300"/>
              <a:buChar char="•"/>
              <a:defRPr sz="900"/>
            </a:lvl9pPr>
          </a:lstStyle>
          <a:p/>
        </p:txBody>
      </p:sp>
      <p:sp>
        <p:nvSpPr>
          <p:cNvPr id="111" name="Google Shape;111;p49"/>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2" name="Google Shape;112;p49"/>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3" name="Google Shape;113;p49"/>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14" name="Shape 114"/>
        <p:cNvGrpSpPr/>
        <p:nvPr/>
      </p:nvGrpSpPr>
      <p:grpSpPr>
        <a:xfrm>
          <a:off x="0" y="0"/>
          <a:ext cx="0" cy="0"/>
          <a:chOff x="0" y="0"/>
          <a:chExt cx="0" cy="0"/>
        </a:xfrm>
      </p:grpSpPr>
      <p:sp>
        <p:nvSpPr>
          <p:cNvPr id="115" name="Google Shape;115;p50"/>
          <p:cNvSpPr txBox="1"/>
          <p:nvPr>
            <p:ph type="title"/>
          </p:nvPr>
        </p:nvSpPr>
        <p:spPr>
          <a:xfrm>
            <a:off x="1113233" y="514350"/>
            <a:ext cx="7514100" cy="13146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6" name="Google Shape;116;p50"/>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7" name="Google Shape;117;p50"/>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18" name="Google Shape;118;p50"/>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119" name="Shape 119"/>
        <p:cNvGrpSpPr/>
        <p:nvPr/>
      </p:nvGrpSpPr>
      <p:grpSpPr>
        <a:xfrm>
          <a:off x="0" y="0"/>
          <a:ext cx="0" cy="0"/>
          <a:chOff x="0" y="0"/>
          <a:chExt cx="0" cy="0"/>
        </a:xfrm>
      </p:grpSpPr>
      <p:sp>
        <p:nvSpPr>
          <p:cNvPr id="120" name="Google Shape;120;p51"/>
          <p:cNvSpPr txBox="1"/>
          <p:nvPr>
            <p:ph type="title"/>
          </p:nvPr>
        </p:nvSpPr>
        <p:spPr>
          <a:xfrm>
            <a:off x="1113234" y="1200150"/>
            <a:ext cx="2661900" cy="1028700"/>
          </a:xfrm>
          <a:prstGeom prst="rect">
            <a:avLst/>
          </a:prstGeom>
          <a:noFill/>
          <a:ln>
            <a:noFill/>
          </a:ln>
        </p:spPr>
        <p:txBody>
          <a:bodyPr anchorCtr="0" anchor="b" bIns="34275" lIns="68575" spcFirstLastPara="1" rIns="68575" wrap="square" tIns="34275">
            <a:noAutofit/>
          </a:bodyPr>
          <a:lstStyle>
            <a:lvl1pPr lvl="0" algn="ctr">
              <a:lnSpc>
                <a:spcPct val="100000"/>
              </a:lnSpc>
              <a:spcBef>
                <a:spcPts val="0"/>
              </a:spcBef>
              <a:spcAft>
                <a:spcPts val="0"/>
              </a:spcAft>
              <a:buClr>
                <a:schemeClr val="dk1"/>
              </a:buClr>
              <a:buSzPts val="1800"/>
              <a:buFont typeface="Corbel"/>
              <a:buNone/>
              <a:defRPr b="0" sz="18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1" name="Google Shape;121;p51"/>
          <p:cNvSpPr txBox="1"/>
          <p:nvPr>
            <p:ph idx="1" type="body"/>
          </p:nvPr>
        </p:nvSpPr>
        <p:spPr>
          <a:xfrm>
            <a:off x="3946525" y="514349"/>
            <a:ext cx="4680600" cy="3828900"/>
          </a:xfrm>
          <a:prstGeom prst="rect">
            <a:avLst/>
          </a:prstGeom>
          <a:noFill/>
          <a:ln>
            <a:noFill/>
          </a:ln>
        </p:spPr>
        <p:txBody>
          <a:bodyPr anchorCtr="0" anchor="ctr" bIns="34275" lIns="68575" spcFirstLastPara="1" rIns="68575" wrap="square" tIns="34275">
            <a:noAutofit/>
          </a:bodyPr>
          <a:lstStyle>
            <a:lvl1pPr indent="-368300" lvl="0" marL="457200" algn="l">
              <a:lnSpc>
                <a:spcPct val="100000"/>
              </a:lnSpc>
              <a:spcBef>
                <a:spcPts val="300"/>
              </a:spcBef>
              <a:spcAft>
                <a:spcPts val="0"/>
              </a:spcAft>
              <a:buSzPts val="2200"/>
              <a:buChar char="•"/>
              <a:defRPr sz="1500"/>
            </a:lvl1pPr>
            <a:lvl2pPr indent="-355600" lvl="1" marL="914400" algn="l">
              <a:lnSpc>
                <a:spcPct val="100000"/>
              </a:lnSpc>
              <a:spcBef>
                <a:spcPts val="500"/>
              </a:spcBef>
              <a:spcAft>
                <a:spcPts val="0"/>
              </a:spcAft>
              <a:buSzPts val="2000"/>
              <a:buChar char="•"/>
              <a:defRPr sz="1400"/>
            </a:lvl2pPr>
            <a:lvl3pPr indent="-336550" lvl="2" marL="1371600" algn="l">
              <a:lnSpc>
                <a:spcPct val="100000"/>
              </a:lnSpc>
              <a:spcBef>
                <a:spcPts val="500"/>
              </a:spcBef>
              <a:spcAft>
                <a:spcPts val="0"/>
              </a:spcAft>
              <a:buSzPts val="1700"/>
              <a:buChar char="•"/>
              <a:defRPr sz="1200"/>
            </a:lvl3pPr>
            <a:lvl4pPr indent="-323850" lvl="3" marL="1828800" algn="l">
              <a:lnSpc>
                <a:spcPct val="100000"/>
              </a:lnSpc>
              <a:spcBef>
                <a:spcPts val="500"/>
              </a:spcBef>
              <a:spcAft>
                <a:spcPts val="0"/>
              </a:spcAft>
              <a:buSzPts val="1500"/>
              <a:buChar char="•"/>
              <a:defRPr sz="1100"/>
            </a:lvl4pPr>
            <a:lvl5pPr indent="-323850" lvl="4" marL="2286000" algn="l">
              <a:lnSpc>
                <a:spcPct val="100000"/>
              </a:lnSpc>
              <a:spcBef>
                <a:spcPts val="500"/>
              </a:spcBef>
              <a:spcAft>
                <a:spcPts val="0"/>
              </a:spcAft>
              <a:buSzPts val="1500"/>
              <a:buChar char="•"/>
              <a:defRPr sz="1100"/>
            </a:lvl5pPr>
            <a:lvl6pPr indent="-323850" lvl="5" marL="2743200" algn="l">
              <a:lnSpc>
                <a:spcPct val="100000"/>
              </a:lnSpc>
              <a:spcBef>
                <a:spcPts val="500"/>
              </a:spcBef>
              <a:spcAft>
                <a:spcPts val="0"/>
              </a:spcAft>
              <a:buSzPts val="1500"/>
              <a:buChar char="•"/>
              <a:defRPr sz="1100"/>
            </a:lvl6pPr>
            <a:lvl7pPr indent="-323850" lvl="6" marL="3200400" algn="l">
              <a:lnSpc>
                <a:spcPct val="100000"/>
              </a:lnSpc>
              <a:spcBef>
                <a:spcPts val="500"/>
              </a:spcBef>
              <a:spcAft>
                <a:spcPts val="0"/>
              </a:spcAft>
              <a:buSzPts val="1500"/>
              <a:buChar char="•"/>
              <a:defRPr sz="1100"/>
            </a:lvl7pPr>
            <a:lvl8pPr indent="-323850" lvl="7" marL="3657600" algn="l">
              <a:lnSpc>
                <a:spcPct val="100000"/>
              </a:lnSpc>
              <a:spcBef>
                <a:spcPts val="500"/>
              </a:spcBef>
              <a:spcAft>
                <a:spcPts val="0"/>
              </a:spcAft>
              <a:buSzPts val="1500"/>
              <a:buChar char="•"/>
              <a:defRPr sz="1100"/>
            </a:lvl8pPr>
            <a:lvl9pPr indent="-323850" lvl="8" marL="4114800" algn="l">
              <a:lnSpc>
                <a:spcPct val="100000"/>
              </a:lnSpc>
              <a:spcBef>
                <a:spcPts val="500"/>
              </a:spcBef>
              <a:spcAft>
                <a:spcPts val="500"/>
              </a:spcAft>
              <a:buSzPts val="1500"/>
              <a:buChar char="•"/>
              <a:defRPr sz="1100"/>
            </a:lvl9pPr>
          </a:lstStyle>
          <a:p/>
        </p:txBody>
      </p:sp>
      <p:sp>
        <p:nvSpPr>
          <p:cNvPr id="122" name="Google Shape;122;p51"/>
          <p:cNvSpPr txBox="1"/>
          <p:nvPr>
            <p:ph idx="2" type="body"/>
          </p:nvPr>
        </p:nvSpPr>
        <p:spPr>
          <a:xfrm>
            <a:off x="1113234" y="2228850"/>
            <a:ext cx="2661900" cy="1371600"/>
          </a:xfrm>
          <a:prstGeom prst="rect">
            <a:avLst/>
          </a:prstGeom>
          <a:noFill/>
          <a:ln>
            <a:noFill/>
          </a:ln>
        </p:spPr>
        <p:txBody>
          <a:bodyPr anchorCtr="0" anchor="ctr" bIns="34275" lIns="68575" spcFirstLastPara="1" rIns="68575" wrap="square" tIns="34275">
            <a:noAutofit/>
          </a:bodyPr>
          <a:lstStyle>
            <a:lvl1pPr indent="-228600" lvl="0" marL="457200" algn="ctr">
              <a:lnSpc>
                <a:spcPct val="100000"/>
              </a:lnSpc>
              <a:spcBef>
                <a:spcPts val="200"/>
              </a:spcBef>
              <a:spcAft>
                <a:spcPts val="0"/>
              </a:spcAft>
              <a:buSzPts val="1700"/>
              <a:buNone/>
              <a:defRPr sz="1200"/>
            </a:lvl1pPr>
            <a:lvl2pPr indent="-228600" lvl="1" marL="914400" algn="l">
              <a:lnSpc>
                <a:spcPct val="100000"/>
              </a:lnSpc>
              <a:spcBef>
                <a:spcPts val="500"/>
              </a:spcBef>
              <a:spcAft>
                <a:spcPts val="0"/>
              </a:spcAft>
              <a:buSzPts val="1300"/>
              <a:buNone/>
              <a:defRPr sz="900"/>
            </a:lvl2pPr>
            <a:lvl3pPr indent="-228600" lvl="2" marL="1371600" algn="l">
              <a:lnSpc>
                <a:spcPct val="100000"/>
              </a:lnSpc>
              <a:spcBef>
                <a:spcPts val="500"/>
              </a:spcBef>
              <a:spcAft>
                <a:spcPts val="0"/>
              </a:spcAft>
              <a:buSzPts val="1100"/>
              <a:buNone/>
              <a:defRPr sz="800"/>
            </a:lvl3pPr>
            <a:lvl4pPr indent="-228600" lvl="3" marL="1828800" algn="l">
              <a:lnSpc>
                <a:spcPct val="100000"/>
              </a:lnSpc>
              <a:spcBef>
                <a:spcPts val="500"/>
              </a:spcBef>
              <a:spcAft>
                <a:spcPts val="0"/>
              </a:spcAft>
              <a:buSzPts val="1000"/>
              <a:buNone/>
              <a:defRPr sz="700"/>
            </a:lvl4pPr>
            <a:lvl5pPr indent="-228600" lvl="4" marL="2286000" algn="l">
              <a:lnSpc>
                <a:spcPct val="100000"/>
              </a:lnSpc>
              <a:spcBef>
                <a:spcPts val="500"/>
              </a:spcBef>
              <a:spcAft>
                <a:spcPts val="0"/>
              </a:spcAft>
              <a:buSzPts val="1000"/>
              <a:buNone/>
              <a:defRPr sz="700"/>
            </a:lvl5pPr>
            <a:lvl6pPr indent="-228600" lvl="5" marL="2743200" algn="l">
              <a:lnSpc>
                <a:spcPct val="100000"/>
              </a:lnSpc>
              <a:spcBef>
                <a:spcPts val="500"/>
              </a:spcBef>
              <a:spcAft>
                <a:spcPts val="0"/>
              </a:spcAft>
              <a:buSzPts val="1000"/>
              <a:buNone/>
              <a:defRPr sz="700"/>
            </a:lvl6pPr>
            <a:lvl7pPr indent="-228600" lvl="6" marL="3200400" algn="l">
              <a:lnSpc>
                <a:spcPct val="100000"/>
              </a:lnSpc>
              <a:spcBef>
                <a:spcPts val="500"/>
              </a:spcBef>
              <a:spcAft>
                <a:spcPts val="0"/>
              </a:spcAft>
              <a:buSzPts val="1000"/>
              <a:buNone/>
              <a:defRPr sz="700"/>
            </a:lvl7pPr>
            <a:lvl8pPr indent="-228600" lvl="7" marL="3657600" algn="l">
              <a:lnSpc>
                <a:spcPct val="100000"/>
              </a:lnSpc>
              <a:spcBef>
                <a:spcPts val="500"/>
              </a:spcBef>
              <a:spcAft>
                <a:spcPts val="0"/>
              </a:spcAft>
              <a:buSzPts val="1000"/>
              <a:buNone/>
              <a:defRPr sz="700"/>
            </a:lvl8pPr>
            <a:lvl9pPr indent="-228600" lvl="8" marL="4114800" algn="l">
              <a:lnSpc>
                <a:spcPct val="100000"/>
              </a:lnSpc>
              <a:spcBef>
                <a:spcPts val="500"/>
              </a:spcBef>
              <a:spcAft>
                <a:spcPts val="500"/>
              </a:spcAft>
              <a:buSzPts val="1000"/>
              <a:buNone/>
              <a:defRPr sz="700"/>
            </a:lvl9pPr>
          </a:lstStyle>
          <a:p/>
        </p:txBody>
      </p:sp>
      <p:sp>
        <p:nvSpPr>
          <p:cNvPr id="123" name="Google Shape;123;p51"/>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4" name="Google Shape;124;p51"/>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5" name="Google Shape;125;p51"/>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26" name="Shape 126"/>
        <p:cNvGrpSpPr/>
        <p:nvPr/>
      </p:nvGrpSpPr>
      <p:grpSpPr>
        <a:xfrm>
          <a:off x="0" y="0"/>
          <a:ext cx="0" cy="0"/>
          <a:chOff x="0" y="0"/>
          <a:chExt cx="0" cy="0"/>
        </a:xfrm>
      </p:grpSpPr>
      <p:sp>
        <p:nvSpPr>
          <p:cNvPr id="127" name="Google Shape;127;p52"/>
          <p:cNvSpPr txBox="1"/>
          <p:nvPr>
            <p:ph type="title"/>
          </p:nvPr>
        </p:nvSpPr>
        <p:spPr>
          <a:xfrm>
            <a:off x="1112043" y="1314449"/>
            <a:ext cx="4069500" cy="1028700"/>
          </a:xfrm>
          <a:prstGeom prst="rect">
            <a:avLst/>
          </a:prstGeom>
          <a:noFill/>
          <a:ln>
            <a:noFill/>
          </a:ln>
        </p:spPr>
        <p:txBody>
          <a:bodyPr anchorCtr="0" anchor="b" bIns="34275" lIns="68575" spcFirstLastPara="1" rIns="68575" wrap="square" tIns="34275">
            <a:noAutofit/>
          </a:bodyPr>
          <a:lstStyle>
            <a:lvl1pPr lvl="0" algn="ctr">
              <a:lnSpc>
                <a:spcPct val="100000"/>
              </a:lnSpc>
              <a:spcBef>
                <a:spcPts val="0"/>
              </a:spcBef>
              <a:spcAft>
                <a:spcPts val="0"/>
              </a:spcAft>
              <a:buClr>
                <a:schemeClr val="dk1"/>
              </a:buClr>
              <a:buSzPts val="2100"/>
              <a:buFont typeface="Corbel"/>
              <a:buNone/>
              <a:defRPr b="0" sz="21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28" name="Google Shape;128;p52"/>
          <p:cNvSpPr/>
          <p:nvPr>
            <p:ph idx="2" type="pic"/>
          </p:nvPr>
        </p:nvSpPr>
        <p:spPr>
          <a:xfrm>
            <a:off x="5696012" y="685800"/>
            <a:ext cx="2460900" cy="3429000"/>
          </a:xfrm>
          <a:prstGeom prst="roundRect">
            <a:avLst>
              <a:gd fmla="val 4280" name="adj"/>
            </a:avLst>
          </a:prstGeom>
          <a:noFill/>
          <a:ln cap="flat" cmpd="sng" w="38100">
            <a:solidFill>
              <a:schemeClr val="lt2"/>
            </a:solidFill>
            <a:prstDash val="solid"/>
            <a:round/>
            <a:headEnd len="sm" w="sm" type="none"/>
            <a:tailEnd len="sm" w="sm" type="none"/>
          </a:ln>
        </p:spPr>
        <p:txBody>
          <a:bodyPr anchorCtr="0" anchor="t" bIns="34275" lIns="68575" spcFirstLastPara="1" rIns="68575" wrap="square" tIns="34275">
            <a:noAutofit/>
          </a:bodyPr>
          <a:lstStyle>
            <a:lvl1pPr lvl="0" marR="0" rtl="0" algn="ctr">
              <a:lnSpc>
                <a:spcPct val="100000"/>
              </a:lnSpc>
              <a:spcBef>
                <a:spcPts val="2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1pPr>
            <a:lvl2pPr lvl="1"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2pPr>
            <a:lvl3pPr lvl="2"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3pPr>
            <a:lvl4pPr lvl="3"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4pPr>
            <a:lvl5pPr lvl="4"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5pPr>
            <a:lvl6pPr lvl="5"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6pPr>
            <a:lvl7pPr lvl="6"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7pPr>
            <a:lvl8pPr lvl="7"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8pPr>
            <a:lvl9pPr lvl="8" marR="0" rtl="0" algn="l">
              <a:lnSpc>
                <a:spcPct val="100000"/>
              </a:lnSpc>
              <a:spcBef>
                <a:spcPts val="500"/>
              </a:spcBef>
              <a:spcAft>
                <a:spcPts val="500"/>
              </a:spcAft>
              <a:buClr>
                <a:srgbClr val="1186C3"/>
              </a:buClr>
              <a:buSzPts val="1700"/>
              <a:buFont typeface="Arial"/>
              <a:buNone/>
              <a:defRPr b="0" i="0" sz="1200" u="none" cap="none" strike="noStrike">
                <a:solidFill>
                  <a:schemeClr val="dk1"/>
                </a:solidFill>
                <a:latin typeface="Corbel"/>
                <a:ea typeface="Corbel"/>
                <a:cs typeface="Corbel"/>
                <a:sym typeface="Corbel"/>
              </a:defRPr>
            </a:lvl9pPr>
          </a:lstStyle>
          <a:p/>
        </p:txBody>
      </p:sp>
      <p:sp>
        <p:nvSpPr>
          <p:cNvPr id="129" name="Google Shape;129;p52"/>
          <p:cNvSpPr txBox="1"/>
          <p:nvPr>
            <p:ph idx="1" type="body"/>
          </p:nvPr>
        </p:nvSpPr>
        <p:spPr>
          <a:xfrm>
            <a:off x="1112043" y="2343149"/>
            <a:ext cx="4069500" cy="1371600"/>
          </a:xfrm>
          <a:prstGeom prst="rect">
            <a:avLst/>
          </a:prstGeom>
          <a:noFill/>
          <a:ln>
            <a:noFill/>
          </a:ln>
        </p:spPr>
        <p:txBody>
          <a:bodyPr anchorCtr="0" anchor="ctr" bIns="34275" lIns="68575" spcFirstLastPara="1" rIns="68575" wrap="square" tIns="34275">
            <a:noAutofit/>
          </a:bodyPr>
          <a:lstStyle>
            <a:lvl1pPr indent="-228600" lvl="0" marL="457200" algn="ctr">
              <a:lnSpc>
                <a:spcPct val="100000"/>
              </a:lnSpc>
              <a:spcBef>
                <a:spcPts val="300"/>
              </a:spcBef>
              <a:spcAft>
                <a:spcPts val="0"/>
              </a:spcAft>
              <a:buSzPts val="2000"/>
              <a:buNone/>
              <a:defRPr sz="1400"/>
            </a:lvl1pPr>
            <a:lvl2pPr indent="-228600" lvl="1" marL="914400" algn="l">
              <a:lnSpc>
                <a:spcPct val="100000"/>
              </a:lnSpc>
              <a:spcBef>
                <a:spcPts val="500"/>
              </a:spcBef>
              <a:spcAft>
                <a:spcPts val="0"/>
              </a:spcAft>
              <a:buSzPts val="1300"/>
              <a:buNone/>
              <a:defRPr sz="900"/>
            </a:lvl2pPr>
            <a:lvl3pPr indent="-228600" lvl="2" marL="1371600" algn="l">
              <a:lnSpc>
                <a:spcPct val="100000"/>
              </a:lnSpc>
              <a:spcBef>
                <a:spcPts val="500"/>
              </a:spcBef>
              <a:spcAft>
                <a:spcPts val="0"/>
              </a:spcAft>
              <a:buSzPts val="1100"/>
              <a:buNone/>
              <a:defRPr sz="800"/>
            </a:lvl3pPr>
            <a:lvl4pPr indent="-228600" lvl="3" marL="1828800" algn="l">
              <a:lnSpc>
                <a:spcPct val="100000"/>
              </a:lnSpc>
              <a:spcBef>
                <a:spcPts val="500"/>
              </a:spcBef>
              <a:spcAft>
                <a:spcPts val="0"/>
              </a:spcAft>
              <a:buSzPts val="1000"/>
              <a:buNone/>
              <a:defRPr sz="700"/>
            </a:lvl4pPr>
            <a:lvl5pPr indent="-228600" lvl="4" marL="2286000" algn="l">
              <a:lnSpc>
                <a:spcPct val="100000"/>
              </a:lnSpc>
              <a:spcBef>
                <a:spcPts val="500"/>
              </a:spcBef>
              <a:spcAft>
                <a:spcPts val="0"/>
              </a:spcAft>
              <a:buSzPts val="1000"/>
              <a:buNone/>
              <a:defRPr sz="700"/>
            </a:lvl5pPr>
            <a:lvl6pPr indent="-228600" lvl="5" marL="2743200" algn="l">
              <a:lnSpc>
                <a:spcPct val="100000"/>
              </a:lnSpc>
              <a:spcBef>
                <a:spcPts val="500"/>
              </a:spcBef>
              <a:spcAft>
                <a:spcPts val="0"/>
              </a:spcAft>
              <a:buSzPts val="1000"/>
              <a:buNone/>
              <a:defRPr sz="700"/>
            </a:lvl6pPr>
            <a:lvl7pPr indent="-228600" lvl="6" marL="3200400" algn="l">
              <a:lnSpc>
                <a:spcPct val="100000"/>
              </a:lnSpc>
              <a:spcBef>
                <a:spcPts val="500"/>
              </a:spcBef>
              <a:spcAft>
                <a:spcPts val="0"/>
              </a:spcAft>
              <a:buSzPts val="1000"/>
              <a:buNone/>
              <a:defRPr sz="700"/>
            </a:lvl7pPr>
            <a:lvl8pPr indent="-228600" lvl="7" marL="3657600" algn="l">
              <a:lnSpc>
                <a:spcPct val="100000"/>
              </a:lnSpc>
              <a:spcBef>
                <a:spcPts val="500"/>
              </a:spcBef>
              <a:spcAft>
                <a:spcPts val="0"/>
              </a:spcAft>
              <a:buSzPts val="1000"/>
              <a:buNone/>
              <a:defRPr sz="700"/>
            </a:lvl8pPr>
            <a:lvl9pPr indent="-228600" lvl="8" marL="4114800" algn="l">
              <a:lnSpc>
                <a:spcPct val="100000"/>
              </a:lnSpc>
              <a:spcBef>
                <a:spcPts val="500"/>
              </a:spcBef>
              <a:spcAft>
                <a:spcPts val="500"/>
              </a:spcAft>
              <a:buSzPts val="1000"/>
              <a:buNone/>
              <a:defRPr sz="700"/>
            </a:lvl9pPr>
          </a:lstStyle>
          <a:p/>
        </p:txBody>
      </p:sp>
      <p:sp>
        <p:nvSpPr>
          <p:cNvPr id="130" name="Google Shape;130;p52"/>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1" name="Google Shape;131;p52"/>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2" name="Google Shape;132;p52"/>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anoramic Picture with Caption">
  <p:cSld name="Panoramic Picture with Caption">
    <p:spTree>
      <p:nvGrpSpPr>
        <p:cNvPr id="133" name="Shape 133"/>
        <p:cNvGrpSpPr/>
        <p:nvPr/>
      </p:nvGrpSpPr>
      <p:grpSpPr>
        <a:xfrm>
          <a:off x="0" y="0"/>
          <a:ext cx="0" cy="0"/>
          <a:chOff x="0" y="0"/>
          <a:chExt cx="0" cy="0"/>
        </a:xfrm>
      </p:grpSpPr>
      <p:sp>
        <p:nvSpPr>
          <p:cNvPr id="134" name="Google Shape;134;p53"/>
          <p:cNvSpPr txBox="1"/>
          <p:nvPr>
            <p:ph type="title"/>
          </p:nvPr>
        </p:nvSpPr>
        <p:spPr>
          <a:xfrm>
            <a:off x="1113233" y="3549649"/>
            <a:ext cx="7514100" cy="425100"/>
          </a:xfrm>
          <a:prstGeom prst="rect">
            <a:avLst/>
          </a:prstGeom>
          <a:noFill/>
          <a:ln>
            <a:noFill/>
          </a:ln>
        </p:spPr>
        <p:txBody>
          <a:bodyPr anchorCtr="0" anchor="b" bIns="34275" lIns="68575" spcFirstLastPara="1" rIns="68575" wrap="square" tIns="34275">
            <a:noAutofit/>
          </a:bodyPr>
          <a:lstStyle>
            <a:lvl1pPr lvl="0" algn="ctr">
              <a:lnSpc>
                <a:spcPct val="100000"/>
              </a:lnSpc>
              <a:spcBef>
                <a:spcPts val="0"/>
              </a:spcBef>
              <a:spcAft>
                <a:spcPts val="0"/>
              </a:spcAft>
              <a:buClr>
                <a:schemeClr val="dk1"/>
              </a:buClr>
              <a:buSzPts val="1800"/>
              <a:buFont typeface="Corbel"/>
              <a:buNone/>
              <a:defRPr b="0" sz="180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5" name="Google Shape;135;p53"/>
          <p:cNvSpPr/>
          <p:nvPr>
            <p:ph idx="2" type="pic"/>
          </p:nvPr>
        </p:nvSpPr>
        <p:spPr>
          <a:xfrm>
            <a:off x="1789509" y="699084"/>
            <a:ext cx="6169500" cy="2373900"/>
          </a:xfrm>
          <a:prstGeom prst="roundRect">
            <a:avLst>
              <a:gd fmla="val 4380" name="adj"/>
            </a:avLst>
          </a:prstGeom>
          <a:noFill/>
          <a:ln cap="flat" cmpd="sng" w="38100">
            <a:solidFill>
              <a:schemeClr val="lt2"/>
            </a:solidFill>
            <a:prstDash val="solid"/>
            <a:round/>
            <a:headEnd len="sm" w="sm" type="none"/>
            <a:tailEnd len="sm" w="sm" type="none"/>
          </a:ln>
        </p:spPr>
        <p:txBody>
          <a:bodyPr anchorCtr="0" anchor="t" bIns="34275" lIns="68575" spcFirstLastPara="1" rIns="68575" wrap="square" tIns="34275">
            <a:noAutofit/>
          </a:bodyPr>
          <a:lstStyle>
            <a:lvl1pPr lvl="0" marR="0" rtl="0" algn="ctr">
              <a:lnSpc>
                <a:spcPct val="100000"/>
              </a:lnSpc>
              <a:spcBef>
                <a:spcPts val="2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1pPr>
            <a:lvl2pPr lvl="1"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2pPr>
            <a:lvl3pPr lvl="2"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3pPr>
            <a:lvl4pPr lvl="3"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4pPr>
            <a:lvl5pPr lvl="4"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5pPr>
            <a:lvl6pPr lvl="5"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6pPr>
            <a:lvl7pPr lvl="6"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7pPr>
            <a:lvl8pPr lvl="7" marR="0" rtl="0" algn="l">
              <a:lnSpc>
                <a:spcPct val="100000"/>
              </a:lnSpc>
              <a:spcBef>
                <a:spcPts val="500"/>
              </a:spcBef>
              <a:spcAft>
                <a:spcPts val="0"/>
              </a:spcAft>
              <a:buClr>
                <a:srgbClr val="1186C3"/>
              </a:buClr>
              <a:buSzPts val="1700"/>
              <a:buFont typeface="Arial"/>
              <a:buNone/>
              <a:defRPr b="0" i="0" sz="1200" u="none" cap="none" strike="noStrike">
                <a:solidFill>
                  <a:schemeClr val="dk1"/>
                </a:solidFill>
                <a:latin typeface="Corbel"/>
                <a:ea typeface="Corbel"/>
                <a:cs typeface="Corbel"/>
                <a:sym typeface="Corbel"/>
              </a:defRPr>
            </a:lvl8pPr>
            <a:lvl9pPr lvl="8" marR="0" rtl="0" algn="l">
              <a:lnSpc>
                <a:spcPct val="100000"/>
              </a:lnSpc>
              <a:spcBef>
                <a:spcPts val="500"/>
              </a:spcBef>
              <a:spcAft>
                <a:spcPts val="500"/>
              </a:spcAft>
              <a:buClr>
                <a:srgbClr val="1186C3"/>
              </a:buClr>
              <a:buSzPts val="1700"/>
              <a:buFont typeface="Arial"/>
              <a:buNone/>
              <a:defRPr b="0" i="0" sz="1200" u="none" cap="none" strike="noStrike">
                <a:solidFill>
                  <a:schemeClr val="dk1"/>
                </a:solidFill>
                <a:latin typeface="Corbel"/>
                <a:ea typeface="Corbel"/>
                <a:cs typeface="Corbel"/>
                <a:sym typeface="Corbel"/>
              </a:defRPr>
            </a:lvl9pPr>
          </a:lstStyle>
          <a:p/>
        </p:txBody>
      </p:sp>
      <p:sp>
        <p:nvSpPr>
          <p:cNvPr id="136" name="Google Shape;136;p53"/>
          <p:cNvSpPr txBox="1"/>
          <p:nvPr>
            <p:ph idx="1" type="body"/>
          </p:nvPr>
        </p:nvSpPr>
        <p:spPr>
          <a:xfrm>
            <a:off x="1113233" y="3974702"/>
            <a:ext cx="7514100" cy="370500"/>
          </a:xfrm>
          <a:prstGeom prst="rect">
            <a:avLst/>
          </a:prstGeom>
          <a:noFill/>
          <a:ln>
            <a:noFill/>
          </a:ln>
        </p:spPr>
        <p:txBody>
          <a:bodyPr anchorCtr="0" anchor="ctr" bIns="34275" lIns="68575" spcFirstLastPara="1" rIns="68575" wrap="square" tIns="34275">
            <a:noAutofit/>
          </a:bodyPr>
          <a:lstStyle>
            <a:lvl1pPr indent="-228600" lvl="0" marL="457200" algn="ctr">
              <a:lnSpc>
                <a:spcPct val="100000"/>
              </a:lnSpc>
              <a:spcBef>
                <a:spcPts val="200"/>
              </a:spcBef>
              <a:spcAft>
                <a:spcPts val="0"/>
              </a:spcAft>
              <a:buSzPts val="1500"/>
              <a:buNone/>
              <a:defRPr sz="1100"/>
            </a:lvl1pPr>
            <a:lvl2pPr indent="-228600" lvl="1" marL="914400" algn="l">
              <a:lnSpc>
                <a:spcPct val="100000"/>
              </a:lnSpc>
              <a:spcBef>
                <a:spcPts val="500"/>
              </a:spcBef>
              <a:spcAft>
                <a:spcPts val="0"/>
              </a:spcAft>
              <a:buSzPts val="1300"/>
              <a:buNone/>
              <a:defRPr sz="900"/>
            </a:lvl2pPr>
            <a:lvl3pPr indent="-228600" lvl="2" marL="1371600" algn="l">
              <a:lnSpc>
                <a:spcPct val="100000"/>
              </a:lnSpc>
              <a:spcBef>
                <a:spcPts val="500"/>
              </a:spcBef>
              <a:spcAft>
                <a:spcPts val="0"/>
              </a:spcAft>
              <a:buSzPts val="1100"/>
              <a:buNone/>
              <a:defRPr sz="800"/>
            </a:lvl3pPr>
            <a:lvl4pPr indent="-228600" lvl="3" marL="1828800" algn="l">
              <a:lnSpc>
                <a:spcPct val="100000"/>
              </a:lnSpc>
              <a:spcBef>
                <a:spcPts val="500"/>
              </a:spcBef>
              <a:spcAft>
                <a:spcPts val="0"/>
              </a:spcAft>
              <a:buSzPts val="1000"/>
              <a:buNone/>
              <a:defRPr sz="700"/>
            </a:lvl4pPr>
            <a:lvl5pPr indent="-228600" lvl="4" marL="2286000" algn="l">
              <a:lnSpc>
                <a:spcPct val="100000"/>
              </a:lnSpc>
              <a:spcBef>
                <a:spcPts val="500"/>
              </a:spcBef>
              <a:spcAft>
                <a:spcPts val="0"/>
              </a:spcAft>
              <a:buSzPts val="1000"/>
              <a:buNone/>
              <a:defRPr sz="700"/>
            </a:lvl5pPr>
            <a:lvl6pPr indent="-228600" lvl="5" marL="2743200" algn="l">
              <a:lnSpc>
                <a:spcPct val="100000"/>
              </a:lnSpc>
              <a:spcBef>
                <a:spcPts val="500"/>
              </a:spcBef>
              <a:spcAft>
                <a:spcPts val="0"/>
              </a:spcAft>
              <a:buSzPts val="1000"/>
              <a:buNone/>
              <a:defRPr sz="700"/>
            </a:lvl6pPr>
            <a:lvl7pPr indent="-228600" lvl="6" marL="3200400" algn="l">
              <a:lnSpc>
                <a:spcPct val="100000"/>
              </a:lnSpc>
              <a:spcBef>
                <a:spcPts val="500"/>
              </a:spcBef>
              <a:spcAft>
                <a:spcPts val="0"/>
              </a:spcAft>
              <a:buSzPts val="1000"/>
              <a:buNone/>
              <a:defRPr sz="700"/>
            </a:lvl7pPr>
            <a:lvl8pPr indent="-228600" lvl="7" marL="3657600" algn="l">
              <a:lnSpc>
                <a:spcPct val="100000"/>
              </a:lnSpc>
              <a:spcBef>
                <a:spcPts val="500"/>
              </a:spcBef>
              <a:spcAft>
                <a:spcPts val="0"/>
              </a:spcAft>
              <a:buSzPts val="1000"/>
              <a:buNone/>
              <a:defRPr sz="700"/>
            </a:lvl8pPr>
            <a:lvl9pPr indent="-228600" lvl="8" marL="4114800" algn="l">
              <a:lnSpc>
                <a:spcPct val="100000"/>
              </a:lnSpc>
              <a:spcBef>
                <a:spcPts val="500"/>
              </a:spcBef>
              <a:spcAft>
                <a:spcPts val="500"/>
              </a:spcAft>
              <a:buSzPts val="1000"/>
              <a:buNone/>
              <a:defRPr sz="700"/>
            </a:lvl9pPr>
          </a:lstStyle>
          <a:p/>
        </p:txBody>
      </p:sp>
      <p:sp>
        <p:nvSpPr>
          <p:cNvPr id="137" name="Google Shape;137;p53"/>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8" name="Google Shape;138;p53"/>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9" name="Google Shape;139;p53"/>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aption">
  <p:cSld name="Title and Caption">
    <p:spTree>
      <p:nvGrpSpPr>
        <p:cNvPr id="140" name="Shape 140"/>
        <p:cNvGrpSpPr/>
        <p:nvPr/>
      </p:nvGrpSpPr>
      <p:grpSpPr>
        <a:xfrm>
          <a:off x="0" y="0"/>
          <a:ext cx="0" cy="0"/>
          <a:chOff x="0" y="0"/>
          <a:chExt cx="0" cy="0"/>
        </a:xfrm>
      </p:grpSpPr>
      <p:sp>
        <p:nvSpPr>
          <p:cNvPr id="141" name="Google Shape;141;p54"/>
          <p:cNvSpPr txBox="1"/>
          <p:nvPr>
            <p:ph type="title"/>
          </p:nvPr>
        </p:nvSpPr>
        <p:spPr>
          <a:xfrm>
            <a:off x="1113234" y="514350"/>
            <a:ext cx="7514100" cy="22860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2400"/>
              <a:buFont typeface="Corbel"/>
              <a:buNone/>
              <a:defRPr b="0" sz="2400" cap="none"/>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42" name="Google Shape;142;p54"/>
          <p:cNvSpPr txBox="1"/>
          <p:nvPr>
            <p:ph idx="1" type="body"/>
          </p:nvPr>
        </p:nvSpPr>
        <p:spPr>
          <a:xfrm>
            <a:off x="1113234" y="3257550"/>
            <a:ext cx="7514100" cy="1085700"/>
          </a:xfrm>
          <a:prstGeom prst="rect">
            <a:avLst/>
          </a:prstGeom>
          <a:noFill/>
          <a:ln>
            <a:noFill/>
          </a:ln>
        </p:spPr>
        <p:txBody>
          <a:bodyPr anchorCtr="0" anchor="ctr" bIns="34275" lIns="68575" spcFirstLastPara="1" rIns="68575" wrap="square" tIns="34275">
            <a:noAutofit/>
          </a:bodyPr>
          <a:lstStyle>
            <a:lvl1pPr indent="-228600" lvl="0" marL="457200" algn="ctr">
              <a:lnSpc>
                <a:spcPct val="100000"/>
              </a:lnSpc>
              <a:spcBef>
                <a:spcPts val="300"/>
              </a:spcBef>
              <a:spcAft>
                <a:spcPts val="0"/>
              </a:spcAft>
              <a:buSzPts val="2200"/>
              <a:buNone/>
              <a:defRPr sz="1500">
                <a:solidFill>
                  <a:schemeClr val="dk1"/>
                </a:solidFill>
              </a:defRPr>
            </a:lvl1pPr>
            <a:lvl2pPr indent="-228600" lvl="1" marL="914400" algn="l">
              <a:lnSpc>
                <a:spcPct val="100000"/>
              </a:lnSpc>
              <a:spcBef>
                <a:spcPts val="500"/>
              </a:spcBef>
              <a:spcAft>
                <a:spcPts val="0"/>
              </a:spcAft>
              <a:buSzPts val="2000"/>
              <a:buNone/>
              <a:defRPr sz="1400">
                <a:solidFill>
                  <a:srgbClr val="888888"/>
                </a:solidFill>
              </a:defRPr>
            </a:lvl2pPr>
            <a:lvl3pPr indent="-228600" lvl="2" marL="1371600" algn="l">
              <a:lnSpc>
                <a:spcPct val="100000"/>
              </a:lnSpc>
              <a:spcBef>
                <a:spcPts val="500"/>
              </a:spcBef>
              <a:spcAft>
                <a:spcPts val="0"/>
              </a:spcAft>
              <a:buSzPts val="1700"/>
              <a:buNone/>
              <a:defRPr sz="1200">
                <a:solidFill>
                  <a:srgbClr val="888888"/>
                </a:solidFill>
              </a:defRPr>
            </a:lvl3pPr>
            <a:lvl4pPr indent="-228600" lvl="3" marL="1828800" algn="l">
              <a:lnSpc>
                <a:spcPct val="100000"/>
              </a:lnSpc>
              <a:spcBef>
                <a:spcPts val="500"/>
              </a:spcBef>
              <a:spcAft>
                <a:spcPts val="0"/>
              </a:spcAft>
              <a:buSzPts val="1500"/>
              <a:buNone/>
              <a:defRPr sz="1100">
                <a:solidFill>
                  <a:srgbClr val="888888"/>
                </a:solidFill>
              </a:defRPr>
            </a:lvl4pPr>
            <a:lvl5pPr indent="-228600" lvl="4" marL="2286000" algn="l">
              <a:lnSpc>
                <a:spcPct val="100000"/>
              </a:lnSpc>
              <a:spcBef>
                <a:spcPts val="500"/>
              </a:spcBef>
              <a:spcAft>
                <a:spcPts val="0"/>
              </a:spcAft>
              <a:buSzPts val="1500"/>
              <a:buNone/>
              <a:defRPr sz="1100">
                <a:solidFill>
                  <a:srgbClr val="888888"/>
                </a:solidFill>
              </a:defRPr>
            </a:lvl5pPr>
            <a:lvl6pPr indent="-228600" lvl="5" marL="2743200" algn="l">
              <a:lnSpc>
                <a:spcPct val="100000"/>
              </a:lnSpc>
              <a:spcBef>
                <a:spcPts val="500"/>
              </a:spcBef>
              <a:spcAft>
                <a:spcPts val="0"/>
              </a:spcAft>
              <a:buSzPts val="1500"/>
              <a:buNone/>
              <a:defRPr sz="1100">
                <a:solidFill>
                  <a:srgbClr val="888888"/>
                </a:solidFill>
              </a:defRPr>
            </a:lvl6pPr>
            <a:lvl7pPr indent="-228600" lvl="6" marL="3200400" algn="l">
              <a:lnSpc>
                <a:spcPct val="100000"/>
              </a:lnSpc>
              <a:spcBef>
                <a:spcPts val="500"/>
              </a:spcBef>
              <a:spcAft>
                <a:spcPts val="0"/>
              </a:spcAft>
              <a:buSzPts val="1500"/>
              <a:buNone/>
              <a:defRPr sz="1100">
                <a:solidFill>
                  <a:srgbClr val="888888"/>
                </a:solidFill>
              </a:defRPr>
            </a:lvl7pPr>
            <a:lvl8pPr indent="-228600" lvl="7" marL="3657600" algn="l">
              <a:lnSpc>
                <a:spcPct val="100000"/>
              </a:lnSpc>
              <a:spcBef>
                <a:spcPts val="500"/>
              </a:spcBef>
              <a:spcAft>
                <a:spcPts val="0"/>
              </a:spcAft>
              <a:buSzPts val="1500"/>
              <a:buNone/>
              <a:defRPr sz="1100">
                <a:solidFill>
                  <a:srgbClr val="888888"/>
                </a:solidFill>
              </a:defRPr>
            </a:lvl8pPr>
            <a:lvl9pPr indent="-228600" lvl="8" marL="4114800" algn="l">
              <a:lnSpc>
                <a:spcPct val="100000"/>
              </a:lnSpc>
              <a:spcBef>
                <a:spcPts val="500"/>
              </a:spcBef>
              <a:spcAft>
                <a:spcPts val="500"/>
              </a:spcAft>
              <a:buSzPts val="1500"/>
              <a:buNone/>
              <a:defRPr sz="1100">
                <a:solidFill>
                  <a:srgbClr val="888888"/>
                </a:solidFill>
              </a:defRPr>
            </a:lvl9pPr>
          </a:lstStyle>
          <a:p/>
        </p:txBody>
      </p:sp>
      <p:sp>
        <p:nvSpPr>
          <p:cNvPr id="143" name="Google Shape;143;p54"/>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44" name="Google Shape;144;p54"/>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45" name="Google Shape;145;p54"/>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Quote with Caption">
  <p:cSld name="Quote with Caption">
    <p:spTree>
      <p:nvGrpSpPr>
        <p:cNvPr id="146" name="Shape 146"/>
        <p:cNvGrpSpPr/>
        <p:nvPr/>
      </p:nvGrpSpPr>
      <p:grpSpPr>
        <a:xfrm>
          <a:off x="0" y="0"/>
          <a:ext cx="0" cy="0"/>
          <a:chOff x="0" y="0"/>
          <a:chExt cx="0" cy="0"/>
        </a:xfrm>
      </p:grpSpPr>
      <p:sp>
        <p:nvSpPr>
          <p:cNvPr id="147" name="Google Shape;147;p55"/>
          <p:cNvSpPr txBox="1"/>
          <p:nvPr/>
        </p:nvSpPr>
        <p:spPr>
          <a:xfrm>
            <a:off x="1198959" y="647267"/>
            <a:ext cx="457200" cy="438600"/>
          </a:xfrm>
          <a:prstGeom prst="rect">
            <a:avLst/>
          </a:prstGeom>
          <a:noFill/>
          <a:ln>
            <a:noFill/>
          </a:ln>
        </p:spPr>
        <p:txBody>
          <a:bodyPr anchorCtr="0" anchor="ctr" bIns="34275" lIns="68575" spcFirstLastPara="1" rIns="68575" wrap="square" tIns="34275">
            <a:noAutofit/>
          </a:bodyPr>
          <a:lstStyle/>
          <a:p>
            <a:pPr indent="0" lvl="0" marL="0" marR="0" rtl="0" algn="l">
              <a:lnSpc>
                <a:spcPct val="100000"/>
              </a:lnSpc>
              <a:spcBef>
                <a:spcPts val="0"/>
              </a:spcBef>
              <a:spcAft>
                <a:spcPts val="0"/>
              </a:spcAft>
              <a:buClr>
                <a:schemeClr val="dk1"/>
              </a:buClr>
              <a:buSzPts val="6000"/>
              <a:buFont typeface="Corbel"/>
              <a:buNone/>
            </a:pPr>
            <a:r>
              <a:rPr b="0" i="0" lang="en-GB" sz="6000" u="none" cap="none" strike="noStrike">
                <a:solidFill>
                  <a:schemeClr val="dk1"/>
                </a:solidFill>
                <a:latin typeface="Corbel"/>
                <a:ea typeface="Corbel"/>
                <a:cs typeface="Corbel"/>
                <a:sym typeface="Corbel"/>
              </a:rPr>
              <a:t>“</a:t>
            </a:r>
            <a:endParaRPr b="0" i="0" sz="1100" u="none" cap="none" strike="noStrike">
              <a:solidFill>
                <a:srgbClr val="000000"/>
              </a:solidFill>
              <a:latin typeface="Arial"/>
              <a:ea typeface="Arial"/>
              <a:cs typeface="Arial"/>
              <a:sym typeface="Arial"/>
            </a:endParaRPr>
          </a:p>
        </p:txBody>
      </p:sp>
      <p:sp>
        <p:nvSpPr>
          <p:cNvPr id="148" name="Google Shape;148;p55"/>
          <p:cNvSpPr txBox="1"/>
          <p:nvPr/>
        </p:nvSpPr>
        <p:spPr>
          <a:xfrm>
            <a:off x="8170069" y="2114549"/>
            <a:ext cx="457200" cy="438600"/>
          </a:xfrm>
          <a:prstGeom prst="rect">
            <a:avLst/>
          </a:prstGeom>
          <a:noFill/>
          <a:ln>
            <a:noFill/>
          </a:ln>
        </p:spPr>
        <p:txBody>
          <a:bodyPr anchorCtr="0" anchor="ctr" bIns="34275" lIns="68575" spcFirstLastPara="1" rIns="68575" wrap="square" tIns="34275">
            <a:noAutofit/>
          </a:bodyPr>
          <a:lstStyle/>
          <a:p>
            <a:pPr indent="0" lvl="0" marL="0" marR="0" rtl="0" algn="r">
              <a:lnSpc>
                <a:spcPct val="100000"/>
              </a:lnSpc>
              <a:spcBef>
                <a:spcPts val="0"/>
              </a:spcBef>
              <a:spcAft>
                <a:spcPts val="0"/>
              </a:spcAft>
              <a:buClr>
                <a:schemeClr val="dk1"/>
              </a:buClr>
              <a:buSzPts val="6000"/>
              <a:buFont typeface="Corbel"/>
              <a:buNone/>
            </a:pPr>
            <a:r>
              <a:rPr b="0" i="0" lang="en-GB" sz="6000" u="none" cap="none" strike="noStrike">
                <a:solidFill>
                  <a:schemeClr val="dk1"/>
                </a:solidFill>
                <a:latin typeface="Corbel"/>
                <a:ea typeface="Corbel"/>
                <a:cs typeface="Corbel"/>
                <a:sym typeface="Corbel"/>
              </a:rPr>
              <a:t>”</a:t>
            </a:r>
            <a:endParaRPr b="0" i="0" sz="1100" u="none" cap="none" strike="noStrike">
              <a:solidFill>
                <a:srgbClr val="000000"/>
              </a:solidFill>
              <a:latin typeface="Arial"/>
              <a:ea typeface="Arial"/>
              <a:cs typeface="Arial"/>
              <a:sym typeface="Arial"/>
            </a:endParaRPr>
          </a:p>
        </p:txBody>
      </p:sp>
      <p:sp>
        <p:nvSpPr>
          <p:cNvPr id="149" name="Google Shape;149;p55"/>
          <p:cNvSpPr txBox="1"/>
          <p:nvPr>
            <p:ph type="title"/>
          </p:nvPr>
        </p:nvSpPr>
        <p:spPr>
          <a:xfrm>
            <a:off x="1656159" y="514350"/>
            <a:ext cx="6742500" cy="20574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2400"/>
              <a:buFont typeface="Corbel"/>
              <a:buNone/>
              <a:defRPr b="0" sz="2400" cap="none">
                <a:solidFill>
                  <a:schemeClr val="dk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0" name="Google Shape;150;p55"/>
          <p:cNvSpPr txBox="1"/>
          <p:nvPr>
            <p:ph idx="1" type="body"/>
          </p:nvPr>
        </p:nvSpPr>
        <p:spPr>
          <a:xfrm>
            <a:off x="1827608" y="2571749"/>
            <a:ext cx="6399600" cy="285900"/>
          </a:xfrm>
          <a:prstGeom prst="rect">
            <a:avLst/>
          </a:prstGeom>
          <a:noFill/>
          <a:ln>
            <a:noFill/>
          </a:ln>
        </p:spPr>
        <p:txBody>
          <a:bodyPr anchorCtr="0" anchor="ctr" bIns="34275" lIns="68575" spcFirstLastPara="1" rIns="68575" wrap="square" tIns="34275">
            <a:noAutofit/>
          </a:bodyPr>
          <a:lstStyle>
            <a:lvl1pPr indent="-228600" lvl="0" marL="457200" algn="l">
              <a:lnSpc>
                <a:spcPct val="100000"/>
              </a:lnSpc>
              <a:spcBef>
                <a:spcPts val="300"/>
              </a:spcBef>
              <a:spcAft>
                <a:spcPts val="0"/>
              </a:spcAft>
              <a:buSzPts val="2000"/>
              <a:buFont typeface="Corbel"/>
              <a:buNone/>
              <a:defRPr sz="1400"/>
            </a:lvl1pPr>
            <a:lvl2pPr indent="-228600" lvl="1" marL="914400" algn="l">
              <a:lnSpc>
                <a:spcPct val="100000"/>
              </a:lnSpc>
              <a:spcBef>
                <a:spcPts val="500"/>
              </a:spcBef>
              <a:spcAft>
                <a:spcPts val="0"/>
              </a:spcAft>
              <a:buSzPts val="2200"/>
              <a:buFont typeface="Corbel"/>
              <a:buNone/>
              <a:defRPr/>
            </a:lvl2pPr>
            <a:lvl3pPr indent="-228600" lvl="2" marL="1371600" algn="l">
              <a:lnSpc>
                <a:spcPct val="100000"/>
              </a:lnSpc>
              <a:spcBef>
                <a:spcPts val="500"/>
              </a:spcBef>
              <a:spcAft>
                <a:spcPts val="0"/>
              </a:spcAft>
              <a:buSzPts val="2000"/>
              <a:buFont typeface="Corbel"/>
              <a:buNone/>
              <a:defRPr/>
            </a:lvl3pPr>
            <a:lvl4pPr indent="-228600" lvl="3" marL="1828800" algn="l">
              <a:lnSpc>
                <a:spcPct val="100000"/>
              </a:lnSpc>
              <a:spcBef>
                <a:spcPts val="500"/>
              </a:spcBef>
              <a:spcAft>
                <a:spcPts val="0"/>
              </a:spcAft>
              <a:buSzPts val="1700"/>
              <a:buFont typeface="Corbel"/>
              <a:buNone/>
              <a:defRPr/>
            </a:lvl4pPr>
            <a:lvl5pPr indent="-228600" lvl="4" marL="2286000" algn="l">
              <a:lnSpc>
                <a:spcPct val="100000"/>
              </a:lnSpc>
              <a:spcBef>
                <a:spcPts val="500"/>
              </a:spcBef>
              <a:spcAft>
                <a:spcPts val="0"/>
              </a:spcAft>
              <a:buSzPts val="1500"/>
              <a:buFont typeface="Corbel"/>
              <a:buNone/>
              <a:defRPr/>
            </a:lvl5pPr>
            <a:lvl6pPr indent="-355600" lvl="5" marL="2743200" algn="l">
              <a:lnSpc>
                <a:spcPct val="100000"/>
              </a:lnSpc>
              <a:spcBef>
                <a:spcPts val="500"/>
              </a:spcBef>
              <a:spcAft>
                <a:spcPts val="0"/>
              </a:spcAft>
              <a:buSzPts val="2000"/>
              <a:buChar char="•"/>
              <a:defRPr/>
            </a:lvl6pPr>
            <a:lvl7pPr indent="-355600" lvl="6" marL="3200400" algn="l">
              <a:lnSpc>
                <a:spcPct val="100000"/>
              </a:lnSpc>
              <a:spcBef>
                <a:spcPts val="500"/>
              </a:spcBef>
              <a:spcAft>
                <a:spcPts val="0"/>
              </a:spcAft>
              <a:buSzPts val="2000"/>
              <a:buChar char="•"/>
              <a:defRPr/>
            </a:lvl7pPr>
            <a:lvl8pPr indent="-355600" lvl="7" marL="3657600" algn="l">
              <a:lnSpc>
                <a:spcPct val="100000"/>
              </a:lnSpc>
              <a:spcBef>
                <a:spcPts val="500"/>
              </a:spcBef>
              <a:spcAft>
                <a:spcPts val="0"/>
              </a:spcAft>
              <a:buSzPts val="2000"/>
              <a:buChar char="•"/>
              <a:defRPr/>
            </a:lvl8pPr>
            <a:lvl9pPr indent="-355600" lvl="8" marL="4114800" algn="l">
              <a:lnSpc>
                <a:spcPct val="100000"/>
              </a:lnSpc>
              <a:spcBef>
                <a:spcPts val="500"/>
              </a:spcBef>
              <a:spcAft>
                <a:spcPts val="500"/>
              </a:spcAft>
              <a:buSzPts val="2000"/>
              <a:buChar char="•"/>
              <a:defRPr/>
            </a:lvl9pPr>
          </a:lstStyle>
          <a:p/>
        </p:txBody>
      </p:sp>
      <p:sp>
        <p:nvSpPr>
          <p:cNvPr id="151" name="Google Shape;151;p55"/>
          <p:cNvSpPr txBox="1"/>
          <p:nvPr>
            <p:ph idx="2" type="body"/>
          </p:nvPr>
        </p:nvSpPr>
        <p:spPr>
          <a:xfrm>
            <a:off x="1113233" y="3257550"/>
            <a:ext cx="7514100" cy="1085700"/>
          </a:xfrm>
          <a:prstGeom prst="rect">
            <a:avLst/>
          </a:prstGeom>
          <a:noFill/>
          <a:ln>
            <a:noFill/>
          </a:ln>
        </p:spPr>
        <p:txBody>
          <a:bodyPr anchorCtr="0" anchor="ctr" bIns="34275" lIns="68575" spcFirstLastPara="1" rIns="68575" wrap="square" tIns="34275">
            <a:noAutofit/>
          </a:bodyPr>
          <a:lstStyle>
            <a:lvl1pPr indent="-228600" lvl="0" marL="457200" algn="ctr">
              <a:lnSpc>
                <a:spcPct val="100000"/>
              </a:lnSpc>
              <a:spcBef>
                <a:spcPts val="300"/>
              </a:spcBef>
              <a:spcAft>
                <a:spcPts val="0"/>
              </a:spcAft>
              <a:buSzPts val="2200"/>
              <a:buNone/>
              <a:defRPr sz="1500">
                <a:solidFill>
                  <a:schemeClr val="dk1"/>
                </a:solidFill>
              </a:defRPr>
            </a:lvl1pPr>
            <a:lvl2pPr indent="-228600" lvl="1" marL="914400" algn="l">
              <a:lnSpc>
                <a:spcPct val="100000"/>
              </a:lnSpc>
              <a:spcBef>
                <a:spcPts val="500"/>
              </a:spcBef>
              <a:spcAft>
                <a:spcPts val="0"/>
              </a:spcAft>
              <a:buSzPts val="2000"/>
              <a:buNone/>
              <a:defRPr sz="1400">
                <a:solidFill>
                  <a:srgbClr val="888888"/>
                </a:solidFill>
              </a:defRPr>
            </a:lvl2pPr>
            <a:lvl3pPr indent="-228600" lvl="2" marL="1371600" algn="l">
              <a:lnSpc>
                <a:spcPct val="100000"/>
              </a:lnSpc>
              <a:spcBef>
                <a:spcPts val="500"/>
              </a:spcBef>
              <a:spcAft>
                <a:spcPts val="0"/>
              </a:spcAft>
              <a:buSzPts val="1700"/>
              <a:buNone/>
              <a:defRPr sz="1200">
                <a:solidFill>
                  <a:srgbClr val="888888"/>
                </a:solidFill>
              </a:defRPr>
            </a:lvl3pPr>
            <a:lvl4pPr indent="-228600" lvl="3" marL="1828800" algn="l">
              <a:lnSpc>
                <a:spcPct val="100000"/>
              </a:lnSpc>
              <a:spcBef>
                <a:spcPts val="500"/>
              </a:spcBef>
              <a:spcAft>
                <a:spcPts val="0"/>
              </a:spcAft>
              <a:buSzPts val="1500"/>
              <a:buNone/>
              <a:defRPr sz="1100">
                <a:solidFill>
                  <a:srgbClr val="888888"/>
                </a:solidFill>
              </a:defRPr>
            </a:lvl4pPr>
            <a:lvl5pPr indent="-228600" lvl="4" marL="2286000" algn="l">
              <a:lnSpc>
                <a:spcPct val="100000"/>
              </a:lnSpc>
              <a:spcBef>
                <a:spcPts val="500"/>
              </a:spcBef>
              <a:spcAft>
                <a:spcPts val="0"/>
              </a:spcAft>
              <a:buSzPts val="1500"/>
              <a:buNone/>
              <a:defRPr sz="1100">
                <a:solidFill>
                  <a:srgbClr val="888888"/>
                </a:solidFill>
              </a:defRPr>
            </a:lvl5pPr>
            <a:lvl6pPr indent="-228600" lvl="5" marL="2743200" algn="l">
              <a:lnSpc>
                <a:spcPct val="100000"/>
              </a:lnSpc>
              <a:spcBef>
                <a:spcPts val="500"/>
              </a:spcBef>
              <a:spcAft>
                <a:spcPts val="0"/>
              </a:spcAft>
              <a:buSzPts val="1500"/>
              <a:buNone/>
              <a:defRPr sz="1100">
                <a:solidFill>
                  <a:srgbClr val="888888"/>
                </a:solidFill>
              </a:defRPr>
            </a:lvl6pPr>
            <a:lvl7pPr indent="-228600" lvl="6" marL="3200400" algn="l">
              <a:lnSpc>
                <a:spcPct val="100000"/>
              </a:lnSpc>
              <a:spcBef>
                <a:spcPts val="500"/>
              </a:spcBef>
              <a:spcAft>
                <a:spcPts val="0"/>
              </a:spcAft>
              <a:buSzPts val="1500"/>
              <a:buNone/>
              <a:defRPr sz="1100">
                <a:solidFill>
                  <a:srgbClr val="888888"/>
                </a:solidFill>
              </a:defRPr>
            </a:lvl7pPr>
            <a:lvl8pPr indent="-228600" lvl="7" marL="3657600" algn="l">
              <a:lnSpc>
                <a:spcPct val="100000"/>
              </a:lnSpc>
              <a:spcBef>
                <a:spcPts val="500"/>
              </a:spcBef>
              <a:spcAft>
                <a:spcPts val="0"/>
              </a:spcAft>
              <a:buSzPts val="1500"/>
              <a:buNone/>
              <a:defRPr sz="1100">
                <a:solidFill>
                  <a:srgbClr val="888888"/>
                </a:solidFill>
              </a:defRPr>
            </a:lvl8pPr>
            <a:lvl9pPr indent="-228600" lvl="8" marL="4114800" algn="l">
              <a:lnSpc>
                <a:spcPct val="100000"/>
              </a:lnSpc>
              <a:spcBef>
                <a:spcPts val="500"/>
              </a:spcBef>
              <a:spcAft>
                <a:spcPts val="500"/>
              </a:spcAft>
              <a:buSzPts val="1500"/>
              <a:buNone/>
              <a:defRPr sz="1100">
                <a:solidFill>
                  <a:srgbClr val="888888"/>
                </a:solidFill>
              </a:defRPr>
            </a:lvl9pPr>
          </a:lstStyle>
          <a:p/>
        </p:txBody>
      </p:sp>
      <p:sp>
        <p:nvSpPr>
          <p:cNvPr id="152" name="Google Shape;152;p55"/>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3" name="Google Shape;153;p55"/>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4" name="Google Shape;154;p55"/>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Name Card">
  <p:cSld name="Name Card">
    <p:spTree>
      <p:nvGrpSpPr>
        <p:cNvPr id="155" name="Shape 155"/>
        <p:cNvGrpSpPr/>
        <p:nvPr/>
      </p:nvGrpSpPr>
      <p:grpSpPr>
        <a:xfrm>
          <a:off x="0" y="0"/>
          <a:ext cx="0" cy="0"/>
          <a:chOff x="0" y="0"/>
          <a:chExt cx="0" cy="0"/>
        </a:xfrm>
      </p:grpSpPr>
      <p:sp>
        <p:nvSpPr>
          <p:cNvPr id="156" name="Google Shape;156;p56"/>
          <p:cNvSpPr txBox="1"/>
          <p:nvPr>
            <p:ph type="title"/>
          </p:nvPr>
        </p:nvSpPr>
        <p:spPr>
          <a:xfrm>
            <a:off x="1113235" y="2481436"/>
            <a:ext cx="7514100" cy="1101600"/>
          </a:xfrm>
          <a:prstGeom prst="rect">
            <a:avLst/>
          </a:prstGeom>
          <a:noFill/>
          <a:ln>
            <a:noFill/>
          </a:ln>
        </p:spPr>
        <p:txBody>
          <a:bodyPr anchorCtr="0" anchor="b" bIns="34275" lIns="68575" spcFirstLastPara="1" rIns="68575" wrap="square" tIns="34275">
            <a:noAutofit/>
          </a:bodyPr>
          <a:lstStyle>
            <a:lvl1pPr lvl="0" algn="r">
              <a:lnSpc>
                <a:spcPct val="100000"/>
              </a:lnSpc>
              <a:spcBef>
                <a:spcPts val="0"/>
              </a:spcBef>
              <a:spcAft>
                <a:spcPts val="0"/>
              </a:spcAft>
              <a:buClr>
                <a:schemeClr val="dk1"/>
              </a:buClr>
              <a:buSzPts val="2400"/>
              <a:buFont typeface="Corbel"/>
              <a:buNone/>
              <a:defRPr b="0" sz="2400" cap="none"/>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7" name="Google Shape;157;p56"/>
          <p:cNvSpPr txBox="1"/>
          <p:nvPr>
            <p:ph idx="1" type="body"/>
          </p:nvPr>
        </p:nvSpPr>
        <p:spPr>
          <a:xfrm>
            <a:off x="1113234" y="3583036"/>
            <a:ext cx="7514100" cy="645300"/>
          </a:xfrm>
          <a:prstGeom prst="rect">
            <a:avLst/>
          </a:prstGeom>
          <a:noFill/>
          <a:ln>
            <a:noFill/>
          </a:ln>
        </p:spPr>
        <p:txBody>
          <a:bodyPr anchorCtr="0" anchor="t" bIns="34275" lIns="68575" spcFirstLastPara="1" rIns="68575" wrap="square" tIns="34275">
            <a:noAutofit/>
          </a:bodyPr>
          <a:lstStyle>
            <a:lvl1pPr indent="-228600" lvl="0" marL="457200" algn="r">
              <a:lnSpc>
                <a:spcPct val="100000"/>
              </a:lnSpc>
              <a:spcBef>
                <a:spcPts val="300"/>
              </a:spcBef>
              <a:spcAft>
                <a:spcPts val="0"/>
              </a:spcAft>
              <a:buSzPts val="2200"/>
              <a:buNone/>
              <a:defRPr sz="1500">
                <a:solidFill>
                  <a:schemeClr val="dk1"/>
                </a:solidFill>
              </a:defRPr>
            </a:lvl1pPr>
            <a:lvl2pPr indent="-228600" lvl="1" marL="914400" algn="l">
              <a:lnSpc>
                <a:spcPct val="100000"/>
              </a:lnSpc>
              <a:spcBef>
                <a:spcPts val="500"/>
              </a:spcBef>
              <a:spcAft>
                <a:spcPts val="0"/>
              </a:spcAft>
              <a:buSzPts val="2000"/>
              <a:buNone/>
              <a:defRPr sz="1400">
                <a:solidFill>
                  <a:srgbClr val="888888"/>
                </a:solidFill>
              </a:defRPr>
            </a:lvl2pPr>
            <a:lvl3pPr indent="-228600" lvl="2" marL="1371600" algn="l">
              <a:lnSpc>
                <a:spcPct val="100000"/>
              </a:lnSpc>
              <a:spcBef>
                <a:spcPts val="500"/>
              </a:spcBef>
              <a:spcAft>
                <a:spcPts val="0"/>
              </a:spcAft>
              <a:buSzPts val="1700"/>
              <a:buNone/>
              <a:defRPr sz="1200">
                <a:solidFill>
                  <a:srgbClr val="888888"/>
                </a:solidFill>
              </a:defRPr>
            </a:lvl3pPr>
            <a:lvl4pPr indent="-228600" lvl="3" marL="1828800" algn="l">
              <a:lnSpc>
                <a:spcPct val="100000"/>
              </a:lnSpc>
              <a:spcBef>
                <a:spcPts val="500"/>
              </a:spcBef>
              <a:spcAft>
                <a:spcPts val="0"/>
              </a:spcAft>
              <a:buSzPts val="1500"/>
              <a:buNone/>
              <a:defRPr sz="1100">
                <a:solidFill>
                  <a:srgbClr val="888888"/>
                </a:solidFill>
              </a:defRPr>
            </a:lvl4pPr>
            <a:lvl5pPr indent="-228600" lvl="4" marL="2286000" algn="l">
              <a:lnSpc>
                <a:spcPct val="100000"/>
              </a:lnSpc>
              <a:spcBef>
                <a:spcPts val="500"/>
              </a:spcBef>
              <a:spcAft>
                <a:spcPts val="0"/>
              </a:spcAft>
              <a:buSzPts val="1500"/>
              <a:buNone/>
              <a:defRPr sz="1100">
                <a:solidFill>
                  <a:srgbClr val="888888"/>
                </a:solidFill>
              </a:defRPr>
            </a:lvl5pPr>
            <a:lvl6pPr indent="-228600" lvl="5" marL="2743200" algn="l">
              <a:lnSpc>
                <a:spcPct val="100000"/>
              </a:lnSpc>
              <a:spcBef>
                <a:spcPts val="500"/>
              </a:spcBef>
              <a:spcAft>
                <a:spcPts val="0"/>
              </a:spcAft>
              <a:buSzPts val="1500"/>
              <a:buNone/>
              <a:defRPr sz="1100">
                <a:solidFill>
                  <a:srgbClr val="888888"/>
                </a:solidFill>
              </a:defRPr>
            </a:lvl6pPr>
            <a:lvl7pPr indent="-228600" lvl="6" marL="3200400" algn="l">
              <a:lnSpc>
                <a:spcPct val="100000"/>
              </a:lnSpc>
              <a:spcBef>
                <a:spcPts val="500"/>
              </a:spcBef>
              <a:spcAft>
                <a:spcPts val="0"/>
              </a:spcAft>
              <a:buSzPts val="1500"/>
              <a:buNone/>
              <a:defRPr sz="1100">
                <a:solidFill>
                  <a:srgbClr val="888888"/>
                </a:solidFill>
              </a:defRPr>
            </a:lvl7pPr>
            <a:lvl8pPr indent="-228600" lvl="7" marL="3657600" algn="l">
              <a:lnSpc>
                <a:spcPct val="100000"/>
              </a:lnSpc>
              <a:spcBef>
                <a:spcPts val="500"/>
              </a:spcBef>
              <a:spcAft>
                <a:spcPts val="0"/>
              </a:spcAft>
              <a:buSzPts val="1500"/>
              <a:buNone/>
              <a:defRPr sz="1100">
                <a:solidFill>
                  <a:srgbClr val="888888"/>
                </a:solidFill>
              </a:defRPr>
            </a:lvl8pPr>
            <a:lvl9pPr indent="-228600" lvl="8" marL="4114800" algn="l">
              <a:lnSpc>
                <a:spcPct val="100000"/>
              </a:lnSpc>
              <a:spcBef>
                <a:spcPts val="500"/>
              </a:spcBef>
              <a:spcAft>
                <a:spcPts val="500"/>
              </a:spcAft>
              <a:buSzPts val="1500"/>
              <a:buNone/>
              <a:defRPr sz="1100">
                <a:solidFill>
                  <a:srgbClr val="888888"/>
                </a:solidFill>
              </a:defRPr>
            </a:lvl9pPr>
          </a:lstStyle>
          <a:p/>
        </p:txBody>
      </p:sp>
      <p:sp>
        <p:nvSpPr>
          <p:cNvPr id="158" name="Google Shape;158;p56"/>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59" name="Google Shape;159;p56"/>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60" name="Google Shape;160;p56"/>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Quote Name Card">
  <p:cSld name="Quote Name Card">
    <p:spTree>
      <p:nvGrpSpPr>
        <p:cNvPr id="161" name="Shape 161"/>
        <p:cNvGrpSpPr/>
        <p:nvPr/>
      </p:nvGrpSpPr>
      <p:grpSpPr>
        <a:xfrm>
          <a:off x="0" y="0"/>
          <a:ext cx="0" cy="0"/>
          <a:chOff x="0" y="0"/>
          <a:chExt cx="0" cy="0"/>
        </a:xfrm>
      </p:grpSpPr>
      <p:sp>
        <p:nvSpPr>
          <p:cNvPr id="162" name="Google Shape;162;p57"/>
          <p:cNvSpPr txBox="1"/>
          <p:nvPr/>
        </p:nvSpPr>
        <p:spPr>
          <a:xfrm>
            <a:off x="1198959" y="647267"/>
            <a:ext cx="457200" cy="438600"/>
          </a:xfrm>
          <a:prstGeom prst="rect">
            <a:avLst/>
          </a:prstGeom>
          <a:noFill/>
          <a:ln>
            <a:noFill/>
          </a:ln>
        </p:spPr>
        <p:txBody>
          <a:bodyPr anchorCtr="0" anchor="ctr" bIns="34275" lIns="68575" spcFirstLastPara="1" rIns="68575" wrap="square" tIns="34275">
            <a:noAutofit/>
          </a:bodyPr>
          <a:lstStyle/>
          <a:p>
            <a:pPr indent="0" lvl="0" marL="0" marR="0" rtl="0" algn="l">
              <a:lnSpc>
                <a:spcPct val="100000"/>
              </a:lnSpc>
              <a:spcBef>
                <a:spcPts val="0"/>
              </a:spcBef>
              <a:spcAft>
                <a:spcPts val="0"/>
              </a:spcAft>
              <a:buClr>
                <a:schemeClr val="dk1"/>
              </a:buClr>
              <a:buSzPts val="6000"/>
              <a:buFont typeface="Corbel"/>
              <a:buNone/>
            </a:pPr>
            <a:r>
              <a:rPr b="0" i="0" lang="en-GB" sz="6000" u="none" cap="none" strike="noStrike">
                <a:solidFill>
                  <a:schemeClr val="dk1"/>
                </a:solidFill>
                <a:latin typeface="Corbel"/>
                <a:ea typeface="Corbel"/>
                <a:cs typeface="Corbel"/>
                <a:sym typeface="Corbel"/>
              </a:rPr>
              <a:t>“</a:t>
            </a:r>
            <a:endParaRPr b="0" i="0" sz="1100" u="none" cap="none" strike="noStrike">
              <a:solidFill>
                <a:srgbClr val="000000"/>
              </a:solidFill>
              <a:latin typeface="Arial"/>
              <a:ea typeface="Arial"/>
              <a:cs typeface="Arial"/>
              <a:sym typeface="Arial"/>
            </a:endParaRPr>
          </a:p>
        </p:txBody>
      </p:sp>
      <p:sp>
        <p:nvSpPr>
          <p:cNvPr id="163" name="Google Shape;163;p57"/>
          <p:cNvSpPr txBox="1"/>
          <p:nvPr/>
        </p:nvSpPr>
        <p:spPr>
          <a:xfrm>
            <a:off x="8170069" y="2114549"/>
            <a:ext cx="457200" cy="438600"/>
          </a:xfrm>
          <a:prstGeom prst="rect">
            <a:avLst/>
          </a:prstGeom>
          <a:noFill/>
          <a:ln>
            <a:noFill/>
          </a:ln>
        </p:spPr>
        <p:txBody>
          <a:bodyPr anchorCtr="0" anchor="ctr" bIns="34275" lIns="68575" spcFirstLastPara="1" rIns="68575" wrap="square" tIns="34275">
            <a:noAutofit/>
          </a:bodyPr>
          <a:lstStyle/>
          <a:p>
            <a:pPr indent="0" lvl="0" marL="0" marR="0" rtl="0" algn="r">
              <a:lnSpc>
                <a:spcPct val="100000"/>
              </a:lnSpc>
              <a:spcBef>
                <a:spcPts val="0"/>
              </a:spcBef>
              <a:spcAft>
                <a:spcPts val="0"/>
              </a:spcAft>
              <a:buClr>
                <a:schemeClr val="dk1"/>
              </a:buClr>
              <a:buSzPts val="6000"/>
              <a:buFont typeface="Corbel"/>
              <a:buNone/>
            </a:pPr>
            <a:r>
              <a:rPr b="0" i="0" lang="en-GB" sz="6000" u="none" cap="none" strike="noStrike">
                <a:solidFill>
                  <a:schemeClr val="dk1"/>
                </a:solidFill>
                <a:latin typeface="Corbel"/>
                <a:ea typeface="Corbel"/>
                <a:cs typeface="Corbel"/>
                <a:sym typeface="Corbel"/>
              </a:rPr>
              <a:t>”</a:t>
            </a:r>
            <a:endParaRPr b="0" i="0" sz="1100" u="none" cap="none" strike="noStrike">
              <a:solidFill>
                <a:srgbClr val="000000"/>
              </a:solidFill>
              <a:latin typeface="Arial"/>
              <a:ea typeface="Arial"/>
              <a:cs typeface="Arial"/>
              <a:sym typeface="Arial"/>
            </a:endParaRPr>
          </a:p>
        </p:txBody>
      </p:sp>
      <p:sp>
        <p:nvSpPr>
          <p:cNvPr id="164" name="Google Shape;164;p57"/>
          <p:cNvSpPr txBox="1"/>
          <p:nvPr>
            <p:ph type="title"/>
          </p:nvPr>
        </p:nvSpPr>
        <p:spPr>
          <a:xfrm>
            <a:off x="1656159" y="514350"/>
            <a:ext cx="6742500" cy="20574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2400"/>
              <a:buFont typeface="Corbel"/>
              <a:buNone/>
              <a:defRPr b="0" sz="2400" cap="none">
                <a:solidFill>
                  <a:schemeClr val="dk1"/>
                </a:solidFill>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65" name="Google Shape;165;p57"/>
          <p:cNvSpPr txBox="1"/>
          <p:nvPr>
            <p:ph idx="1" type="body"/>
          </p:nvPr>
        </p:nvSpPr>
        <p:spPr>
          <a:xfrm>
            <a:off x="1113235" y="2914650"/>
            <a:ext cx="7514100" cy="666600"/>
          </a:xfrm>
          <a:prstGeom prst="rect">
            <a:avLst/>
          </a:prstGeom>
          <a:noFill/>
          <a:ln>
            <a:noFill/>
          </a:ln>
        </p:spPr>
        <p:txBody>
          <a:bodyPr anchorCtr="0" anchor="b" bIns="34275" lIns="68575" spcFirstLastPara="1" rIns="68575" wrap="square" tIns="34275">
            <a:noAutofit/>
          </a:bodyPr>
          <a:lstStyle>
            <a:lvl1pPr indent="-228600" lvl="0" marL="457200" algn="r">
              <a:lnSpc>
                <a:spcPct val="100000"/>
              </a:lnSpc>
              <a:spcBef>
                <a:spcPts val="400"/>
              </a:spcBef>
              <a:spcAft>
                <a:spcPts val="0"/>
              </a:spcAft>
              <a:buSzPts val="2600"/>
              <a:buNone/>
              <a:defRPr b="0" sz="1800" cap="none">
                <a:solidFill>
                  <a:schemeClr val="dk1"/>
                </a:solidFill>
              </a:defRPr>
            </a:lvl1pPr>
            <a:lvl2pPr indent="-355600" lvl="1" marL="914400" algn="l">
              <a:lnSpc>
                <a:spcPct val="100000"/>
              </a:lnSpc>
              <a:spcBef>
                <a:spcPts val="500"/>
              </a:spcBef>
              <a:spcAft>
                <a:spcPts val="0"/>
              </a:spcAft>
              <a:buSzPts val="2000"/>
              <a:buChar char="•"/>
              <a:defRPr/>
            </a:lvl2pPr>
            <a:lvl3pPr indent="-355600" lvl="2" marL="1371600" algn="l">
              <a:lnSpc>
                <a:spcPct val="100000"/>
              </a:lnSpc>
              <a:spcBef>
                <a:spcPts val="500"/>
              </a:spcBef>
              <a:spcAft>
                <a:spcPts val="0"/>
              </a:spcAft>
              <a:buSzPts val="2000"/>
              <a:buChar char="•"/>
              <a:defRPr/>
            </a:lvl3pPr>
            <a:lvl4pPr indent="-355600" lvl="3" marL="1828800" algn="l">
              <a:lnSpc>
                <a:spcPct val="100000"/>
              </a:lnSpc>
              <a:spcBef>
                <a:spcPts val="500"/>
              </a:spcBef>
              <a:spcAft>
                <a:spcPts val="0"/>
              </a:spcAft>
              <a:buSzPts val="2000"/>
              <a:buChar char="•"/>
              <a:defRPr/>
            </a:lvl4pPr>
            <a:lvl5pPr indent="-355600" lvl="4" marL="2286000" algn="l">
              <a:lnSpc>
                <a:spcPct val="100000"/>
              </a:lnSpc>
              <a:spcBef>
                <a:spcPts val="500"/>
              </a:spcBef>
              <a:spcAft>
                <a:spcPts val="0"/>
              </a:spcAft>
              <a:buSzPts val="2000"/>
              <a:buChar char="•"/>
              <a:defRPr/>
            </a:lvl5pPr>
            <a:lvl6pPr indent="-355600" lvl="5" marL="2743200" algn="l">
              <a:lnSpc>
                <a:spcPct val="100000"/>
              </a:lnSpc>
              <a:spcBef>
                <a:spcPts val="500"/>
              </a:spcBef>
              <a:spcAft>
                <a:spcPts val="0"/>
              </a:spcAft>
              <a:buSzPts val="2000"/>
              <a:buChar char="•"/>
              <a:defRPr/>
            </a:lvl6pPr>
            <a:lvl7pPr indent="-355600" lvl="6" marL="3200400" algn="l">
              <a:lnSpc>
                <a:spcPct val="100000"/>
              </a:lnSpc>
              <a:spcBef>
                <a:spcPts val="500"/>
              </a:spcBef>
              <a:spcAft>
                <a:spcPts val="0"/>
              </a:spcAft>
              <a:buSzPts val="2000"/>
              <a:buChar char="•"/>
              <a:defRPr/>
            </a:lvl7pPr>
            <a:lvl8pPr indent="-355600" lvl="7" marL="3657600" algn="l">
              <a:lnSpc>
                <a:spcPct val="100000"/>
              </a:lnSpc>
              <a:spcBef>
                <a:spcPts val="500"/>
              </a:spcBef>
              <a:spcAft>
                <a:spcPts val="0"/>
              </a:spcAft>
              <a:buSzPts val="2000"/>
              <a:buChar char="•"/>
              <a:defRPr/>
            </a:lvl8pPr>
            <a:lvl9pPr indent="-355600" lvl="8" marL="4114800" algn="l">
              <a:lnSpc>
                <a:spcPct val="100000"/>
              </a:lnSpc>
              <a:spcBef>
                <a:spcPts val="500"/>
              </a:spcBef>
              <a:spcAft>
                <a:spcPts val="500"/>
              </a:spcAft>
              <a:buSzPts val="2000"/>
              <a:buChar char="•"/>
              <a:defRPr/>
            </a:lvl9pPr>
          </a:lstStyle>
          <a:p/>
        </p:txBody>
      </p:sp>
      <p:sp>
        <p:nvSpPr>
          <p:cNvPr id="166" name="Google Shape;166;p57"/>
          <p:cNvSpPr txBox="1"/>
          <p:nvPr>
            <p:ph idx="2" type="body"/>
          </p:nvPr>
        </p:nvSpPr>
        <p:spPr>
          <a:xfrm>
            <a:off x="1113234" y="3581400"/>
            <a:ext cx="7514100" cy="762000"/>
          </a:xfrm>
          <a:prstGeom prst="rect">
            <a:avLst/>
          </a:prstGeom>
          <a:noFill/>
          <a:ln>
            <a:noFill/>
          </a:ln>
        </p:spPr>
        <p:txBody>
          <a:bodyPr anchorCtr="0" anchor="t" bIns="34275" lIns="68575" spcFirstLastPara="1" rIns="68575" wrap="square" tIns="34275">
            <a:noAutofit/>
          </a:bodyPr>
          <a:lstStyle>
            <a:lvl1pPr indent="-228600" lvl="0" marL="457200" algn="r">
              <a:lnSpc>
                <a:spcPct val="100000"/>
              </a:lnSpc>
              <a:spcBef>
                <a:spcPts val="300"/>
              </a:spcBef>
              <a:spcAft>
                <a:spcPts val="0"/>
              </a:spcAft>
              <a:buSzPts val="2000"/>
              <a:buNone/>
              <a:defRPr sz="1400">
                <a:solidFill>
                  <a:schemeClr val="dk1"/>
                </a:solidFill>
              </a:defRPr>
            </a:lvl1pPr>
            <a:lvl2pPr indent="-228600" lvl="1" marL="914400" algn="l">
              <a:lnSpc>
                <a:spcPct val="100000"/>
              </a:lnSpc>
              <a:spcBef>
                <a:spcPts val="500"/>
              </a:spcBef>
              <a:spcAft>
                <a:spcPts val="0"/>
              </a:spcAft>
              <a:buSzPts val="2000"/>
              <a:buNone/>
              <a:defRPr sz="1400">
                <a:solidFill>
                  <a:srgbClr val="888888"/>
                </a:solidFill>
              </a:defRPr>
            </a:lvl2pPr>
            <a:lvl3pPr indent="-228600" lvl="2" marL="1371600" algn="l">
              <a:lnSpc>
                <a:spcPct val="100000"/>
              </a:lnSpc>
              <a:spcBef>
                <a:spcPts val="500"/>
              </a:spcBef>
              <a:spcAft>
                <a:spcPts val="0"/>
              </a:spcAft>
              <a:buSzPts val="1700"/>
              <a:buNone/>
              <a:defRPr sz="1200">
                <a:solidFill>
                  <a:srgbClr val="888888"/>
                </a:solidFill>
              </a:defRPr>
            </a:lvl3pPr>
            <a:lvl4pPr indent="-228600" lvl="3" marL="1828800" algn="l">
              <a:lnSpc>
                <a:spcPct val="100000"/>
              </a:lnSpc>
              <a:spcBef>
                <a:spcPts val="500"/>
              </a:spcBef>
              <a:spcAft>
                <a:spcPts val="0"/>
              </a:spcAft>
              <a:buSzPts val="1500"/>
              <a:buNone/>
              <a:defRPr sz="1100">
                <a:solidFill>
                  <a:srgbClr val="888888"/>
                </a:solidFill>
              </a:defRPr>
            </a:lvl4pPr>
            <a:lvl5pPr indent="-228600" lvl="4" marL="2286000" algn="l">
              <a:lnSpc>
                <a:spcPct val="100000"/>
              </a:lnSpc>
              <a:spcBef>
                <a:spcPts val="500"/>
              </a:spcBef>
              <a:spcAft>
                <a:spcPts val="0"/>
              </a:spcAft>
              <a:buSzPts val="1500"/>
              <a:buNone/>
              <a:defRPr sz="1100">
                <a:solidFill>
                  <a:srgbClr val="888888"/>
                </a:solidFill>
              </a:defRPr>
            </a:lvl5pPr>
            <a:lvl6pPr indent="-228600" lvl="5" marL="2743200" algn="l">
              <a:lnSpc>
                <a:spcPct val="100000"/>
              </a:lnSpc>
              <a:spcBef>
                <a:spcPts val="500"/>
              </a:spcBef>
              <a:spcAft>
                <a:spcPts val="0"/>
              </a:spcAft>
              <a:buSzPts val="1500"/>
              <a:buNone/>
              <a:defRPr sz="1100">
                <a:solidFill>
                  <a:srgbClr val="888888"/>
                </a:solidFill>
              </a:defRPr>
            </a:lvl6pPr>
            <a:lvl7pPr indent="-228600" lvl="6" marL="3200400" algn="l">
              <a:lnSpc>
                <a:spcPct val="100000"/>
              </a:lnSpc>
              <a:spcBef>
                <a:spcPts val="500"/>
              </a:spcBef>
              <a:spcAft>
                <a:spcPts val="0"/>
              </a:spcAft>
              <a:buSzPts val="1500"/>
              <a:buNone/>
              <a:defRPr sz="1100">
                <a:solidFill>
                  <a:srgbClr val="888888"/>
                </a:solidFill>
              </a:defRPr>
            </a:lvl7pPr>
            <a:lvl8pPr indent="-228600" lvl="7" marL="3657600" algn="l">
              <a:lnSpc>
                <a:spcPct val="100000"/>
              </a:lnSpc>
              <a:spcBef>
                <a:spcPts val="500"/>
              </a:spcBef>
              <a:spcAft>
                <a:spcPts val="0"/>
              </a:spcAft>
              <a:buSzPts val="1500"/>
              <a:buNone/>
              <a:defRPr sz="1100">
                <a:solidFill>
                  <a:srgbClr val="888888"/>
                </a:solidFill>
              </a:defRPr>
            </a:lvl8pPr>
            <a:lvl9pPr indent="-228600" lvl="8" marL="4114800" algn="l">
              <a:lnSpc>
                <a:spcPct val="100000"/>
              </a:lnSpc>
              <a:spcBef>
                <a:spcPts val="500"/>
              </a:spcBef>
              <a:spcAft>
                <a:spcPts val="500"/>
              </a:spcAft>
              <a:buSzPts val="1500"/>
              <a:buNone/>
              <a:defRPr sz="1100">
                <a:solidFill>
                  <a:srgbClr val="888888"/>
                </a:solidFill>
              </a:defRPr>
            </a:lvl9pPr>
          </a:lstStyle>
          <a:p/>
        </p:txBody>
      </p:sp>
      <p:sp>
        <p:nvSpPr>
          <p:cNvPr id="167" name="Google Shape;167;p57"/>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68" name="Google Shape;168;p57"/>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69" name="Google Shape;169;p57"/>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rue or False">
  <p:cSld name="True or False">
    <p:spTree>
      <p:nvGrpSpPr>
        <p:cNvPr id="170" name="Shape 170"/>
        <p:cNvGrpSpPr/>
        <p:nvPr/>
      </p:nvGrpSpPr>
      <p:grpSpPr>
        <a:xfrm>
          <a:off x="0" y="0"/>
          <a:ext cx="0" cy="0"/>
          <a:chOff x="0" y="0"/>
          <a:chExt cx="0" cy="0"/>
        </a:xfrm>
      </p:grpSpPr>
      <p:sp>
        <p:nvSpPr>
          <p:cNvPr id="171" name="Google Shape;171;p58"/>
          <p:cNvSpPr txBox="1"/>
          <p:nvPr>
            <p:ph type="title"/>
          </p:nvPr>
        </p:nvSpPr>
        <p:spPr>
          <a:xfrm>
            <a:off x="1113235" y="514350"/>
            <a:ext cx="7514100" cy="20454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3000"/>
              <a:buFont typeface="Corbel"/>
              <a:buNone/>
              <a:defRPr b="0"/>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72" name="Google Shape;172;p58"/>
          <p:cNvSpPr txBox="1"/>
          <p:nvPr>
            <p:ph idx="1" type="body"/>
          </p:nvPr>
        </p:nvSpPr>
        <p:spPr>
          <a:xfrm>
            <a:off x="1113234" y="2628900"/>
            <a:ext cx="7514100" cy="628500"/>
          </a:xfrm>
          <a:prstGeom prst="rect">
            <a:avLst/>
          </a:prstGeom>
          <a:noFill/>
          <a:ln>
            <a:noFill/>
          </a:ln>
        </p:spPr>
        <p:txBody>
          <a:bodyPr anchorCtr="0" anchor="b" bIns="34275" lIns="68575" spcFirstLastPara="1" rIns="68575" wrap="square" tIns="34275">
            <a:noAutofit/>
          </a:bodyPr>
          <a:lstStyle>
            <a:lvl1pPr indent="-228600" lvl="0" marL="457200" algn="l">
              <a:lnSpc>
                <a:spcPct val="100000"/>
              </a:lnSpc>
              <a:spcBef>
                <a:spcPts val="400"/>
              </a:spcBef>
              <a:spcAft>
                <a:spcPts val="0"/>
              </a:spcAft>
              <a:buSzPts val="3000"/>
              <a:buNone/>
              <a:defRPr b="0" sz="2100" cap="none">
                <a:solidFill>
                  <a:schemeClr val="dk1"/>
                </a:solidFill>
              </a:defRPr>
            </a:lvl1pPr>
            <a:lvl2pPr indent="-355600" lvl="1" marL="914400" algn="l">
              <a:lnSpc>
                <a:spcPct val="100000"/>
              </a:lnSpc>
              <a:spcBef>
                <a:spcPts val="500"/>
              </a:spcBef>
              <a:spcAft>
                <a:spcPts val="0"/>
              </a:spcAft>
              <a:buSzPts val="2000"/>
              <a:buChar char="•"/>
              <a:defRPr/>
            </a:lvl2pPr>
            <a:lvl3pPr indent="-355600" lvl="2" marL="1371600" algn="l">
              <a:lnSpc>
                <a:spcPct val="100000"/>
              </a:lnSpc>
              <a:spcBef>
                <a:spcPts val="500"/>
              </a:spcBef>
              <a:spcAft>
                <a:spcPts val="0"/>
              </a:spcAft>
              <a:buSzPts val="2000"/>
              <a:buChar char="•"/>
              <a:defRPr/>
            </a:lvl3pPr>
            <a:lvl4pPr indent="-355600" lvl="3" marL="1828800" algn="l">
              <a:lnSpc>
                <a:spcPct val="100000"/>
              </a:lnSpc>
              <a:spcBef>
                <a:spcPts val="500"/>
              </a:spcBef>
              <a:spcAft>
                <a:spcPts val="0"/>
              </a:spcAft>
              <a:buSzPts val="2000"/>
              <a:buChar char="•"/>
              <a:defRPr/>
            </a:lvl4pPr>
            <a:lvl5pPr indent="-355600" lvl="4" marL="2286000" algn="l">
              <a:lnSpc>
                <a:spcPct val="100000"/>
              </a:lnSpc>
              <a:spcBef>
                <a:spcPts val="500"/>
              </a:spcBef>
              <a:spcAft>
                <a:spcPts val="0"/>
              </a:spcAft>
              <a:buSzPts val="2000"/>
              <a:buChar char="•"/>
              <a:defRPr/>
            </a:lvl5pPr>
            <a:lvl6pPr indent="-355600" lvl="5" marL="2743200" algn="l">
              <a:lnSpc>
                <a:spcPct val="100000"/>
              </a:lnSpc>
              <a:spcBef>
                <a:spcPts val="500"/>
              </a:spcBef>
              <a:spcAft>
                <a:spcPts val="0"/>
              </a:spcAft>
              <a:buSzPts val="2000"/>
              <a:buChar char="•"/>
              <a:defRPr/>
            </a:lvl6pPr>
            <a:lvl7pPr indent="-355600" lvl="6" marL="3200400" algn="l">
              <a:lnSpc>
                <a:spcPct val="100000"/>
              </a:lnSpc>
              <a:spcBef>
                <a:spcPts val="500"/>
              </a:spcBef>
              <a:spcAft>
                <a:spcPts val="0"/>
              </a:spcAft>
              <a:buSzPts val="2000"/>
              <a:buChar char="•"/>
              <a:defRPr/>
            </a:lvl7pPr>
            <a:lvl8pPr indent="-355600" lvl="7" marL="3657600" algn="l">
              <a:lnSpc>
                <a:spcPct val="100000"/>
              </a:lnSpc>
              <a:spcBef>
                <a:spcPts val="500"/>
              </a:spcBef>
              <a:spcAft>
                <a:spcPts val="0"/>
              </a:spcAft>
              <a:buSzPts val="2000"/>
              <a:buChar char="•"/>
              <a:defRPr/>
            </a:lvl8pPr>
            <a:lvl9pPr indent="-355600" lvl="8" marL="4114800" algn="l">
              <a:lnSpc>
                <a:spcPct val="100000"/>
              </a:lnSpc>
              <a:spcBef>
                <a:spcPts val="500"/>
              </a:spcBef>
              <a:spcAft>
                <a:spcPts val="500"/>
              </a:spcAft>
              <a:buSzPts val="2000"/>
              <a:buChar char="•"/>
              <a:defRPr/>
            </a:lvl9pPr>
          </a:lstStyle>
          <a:p/>
        </p:txBody>
      </p:sp>
      <p:sp>
        <p:nvSpPr>
          <p:cNvPr id="173" name="Google Shape;173;p58"/>
          <p:cNvSpPr txBox="1"/>
          <p:nvPr>
            <p:ph idx="2" type="body"/>
          </p:nvPr>
        </p:nvSpPr>
        <p:spPr>
          <a:xfrm>
            <a:off x="1113233" y="3257550"/>
            <a:ext cx="7514100" cy="1085700"/>
          </a:xfrm>
          <a:prstGeom prst="rect">
            <a:avLst/>
          </a:prstGeom>
          <a:noFill/>
          <a:ln>
            <a:noFill/>
          </a:ln>
        </p:spPr>
        <p:txBody>
          <a:bodyPr anchorCtr="0" anchor="t" bIns="34275" lIns="68575" spcFirstLastPara="1" rIns="68575" wrap="square" tIns="34275">
            <a:noAutofit/>
          </a:bodyPr>
          <a:lstStyle>
            <a:lvl1pPr indent="-228600" lvl="0" marL="457200" algn="l">
              <a:lnSpc>
                <a:spcPct val="100000"/>
              </a:lnSpc>
              <a:spcBef>
                <a:spcPts val="300"/>
              </a:spcBef>
              <a:spcAft>
                <a:spcPts val="0"/>
              </a:spcAft>
              <a:buSzPts val="2000"/>
              <a:buNone/>
              <a:defRPr sz="1400">
                <a:solidFill>
                  <a:schemeClr val="dk1"/>
                </a:solidFill>
              </a:defRPr>
            </a:lvl1pPr>
            <a:lvl2pPr indent="-228600" lvl="1" marL="914400" algn="l">
              <a:lnSpc>
                <a:spcPct val="100000"/>
              </a:lnSpc>
              <a:spcBef>
                <a:spcPts val="500"/>
              </a:spcBef>
              <a:spcAft>
                <a:spcPts val="0"/>
              </a:spcAft>
              <a:buSzPts val="2000"/>
              <a:buNone/>
              <a:defRPr sz="1400">
                <a:solidFill>
                  <a:srgbClr val="888888"/>
                </a:solidFill>
              </a:defRPr>
            </a:lvl2pPr>
            <a:lvl3pPr indent="-228600" lvl="2" marL="1371600" algn="l">
              <a:lnSpc>
                <a:spcPct val="100000"/>
              </a:lnSpc>
              <a:spcBef>
                <a:spcPts val="500"/>
              </a:spcBef>
              <a:spcAft>
                <a:spcPts val="0"/>
              </a:spcAft>
              <a:buSzPts val="1700"/>
              <a:buNone/>
              <a:defRPr sz="1200">
                <a:solidFill>
                  <a:srgbClr val="888888"/>
                </a:solidFill>
              </a:defRPr>
            </a:lvl3pPr>
            <a:lvl4pPr indent="-228600" lvl="3" marL="1828800" algn="l">
              <a:lnSpc>
                <a:spcPct val="100000"/>
              </a:lnSpc>
              <a:spcBef>
                <a:spcPts val="500"/>
              </a:spcBef>
              <a:spcAft>
                <a:spcPts val="0"/>
              </a:spcAft>
              <a:buSzPts val="1500"/>
              <a:buNone/>
              <a:defRPr sz="1100">
                <a:solidFill>
                  <a:srgbClr val="888888"/>
                </a:solidFill>
              </a:defRPr>
            </a:lvl4pPr>
            <a:lvl5pPr indent="-228600" lvl="4" marL="2286000" algn="l">
              <a:lnSpc>
                <a:spcPct val="100000"/>
              </a:lnSpc>
              <a:spcBef>
                <a:spcPts val="500"/>
              </a:spcBef>
              <a:spcAft>
                <a:spcPts val="0"/>
              </a:spcAft>
              <a:buSzPts val="1500"/>
              <a:buNone/>
              <a:defRPr sz="1100">
                <a:solidFill>
                  <a:srgbClr val="888888"/>
                </a:solidFill>
              </a:defRPr>
            </a:lvl5pPr>
            <a:lvl6pPr indent="-228600" lvl="5" marL="2743200" algn="l">
              <a:lnSpc>
                <a:spcPct val="100000"/>
              </a:lnSpc>
              <a:spcBef>
                <a:spcPts val="500"/>
              </a:spcBef>
              <a:spcAft>
                <a:spcPts val="0"/>
              </a:spcAft>
              <a:buSzPts val="1500"/>
              <a:buNone/>
              <a:defRPr sz="1100">
                <a:solidFill>
                  <a:srgbClr val="888888"/>
                </a:solidFill>
              </a:defRPr>
            </a:lvl6pPr>
            <a:lvl7pPr indent="-228600" lvl="6" marL="3200400" algn="l">
              <a:lnSpc>
                <a:spcPct val="100000"/>
              </a:lnSpc>
              <a:spcBef>
                <a:spcPts val="500"/>
              </a:spcBef>
              <a:spcAft>
                <a:spcPts val="0"/>
              </a:spcAft>
              <a:buSzPts val="1500"/>
              <a:buNone/>
              <a:defRPr sz="1100">
                <a:solidFill>
                  <a:srgbClr val="888888"/>
                </a:solidFill>
              </a:defRPr>
            </a:lvl7pPr>
            <a:lvl8pPr indent="-228600" lvl="7" marL="3657600" algn="l">
              <a:lnSpc>
                <a:spcPct val="100000"/>
              </a:lnSpc>
              <a:spcBef>
                <a:spcPts val="500"/>
              </a:spcBef>
              <a:spcAft>
                <a:spcPts val="0"/>
              </a:spcAft>
              <a:buSzPts val="1500"/>
              <a:buNone/>
              <a:defRPr sz="1100">
                <a:solidFill>
                  <a:srgbClr val="888888"/>
                </a:solidFill>
              </a:defRPr>
            </a:lvl8pPr>
            <a:lvl9pPr indent="-228600" lvl="8" marL="4114800" algn="l">
              <a:lnSpc>
                <a:spcPct val="100000"/>
              </a:lnSpc>
              <a:spcBef>
                <a:spcPts val="500"/>
              </a:spcBef>
              <a:spcAft>
                <a:spcPts val="500"/>
              </a:spcAft>
              <a:buSzPts val="1500"/>
              <a:buNone/>
              <a:defRPr sz="1100">
                <a:solidFill>
                  <a:srgbClr val="888888"/>
                </a:solidFill>
              </a:defRPr>
            </a:lvl9pPr>
          </a:lstStyle>
          <a:p/>
        </p:txBody>
      </p:sp>
      <p:sp>
        <p:nvSpPr>
          <p:cNvPr id="174" name="Google Shape;174;p58"/>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75" name="Google Shape;175;p58"/>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76" name="Google Shape;176;p58"/>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77" name="Shape 177"/>
        <p:cNvGrpSpPr/>
        <p:nvPr/>
      </p:nvGrpSpPr>
      <p:grpSpPr>
        <a:xfrm>
          <a:off x="0" y="0"/>
          <a:ext cx="0" cy="0"/>
          <a:chOff x="0" y="0"/>
          <a:chExt cx="0" cy="0"/>
        </a:xfrm>
      </p:grpSpPr>
      <p:sp>
        <p:nvSpPr>
          <p:cNvPr id="178" name="Google Shape;178;p59"/>
          <p:cNvSpPr txBox="1"/>
          <p:nvPr>
            <p:ph type="title"/>
          </p:nvPr>
        </p:nvSpPr>
        <p:spPr>
          <a:xfrm>
            <a:off x="1113233" y="514350"/>
            <a:ext cx="7514100" cy="13146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3000"/>
              <a:buFont typeface="Corbel"/>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79" name="Google Shape;179;p59"/>
          <p:cNvSpPr txBox="1"/>
          <p:nvPr>
            <p:ph idx="1" type="body"/>
          </p:nvPr>
        </p:nvSpPr>
        <p:spPr>
          <a:xfrm rot="5400000">
            <a:off x="3698567" y="-585151"/>
            <a:ext cx="2343300" cy="7514100"/>
          </a:xfrm>
          <a:prstGeom prst="rect">
            <a:avLst/>
          </a:prstGeom>
          <a:noFill/>
          <a:ln>
            <a:noFill/>
          </a:ln>
        </p:spPr>
        <p:txBody>
          <a:bodyPr anchorCtr="0" anchor="t" bIns="34275" lIns="68575" spcFirstLastPara="1" rIns="68575" wrap="square" tIns="34275">
            <a:noAutofit/>
          </a:bodyPr>
          <a:lstStyle>
            <a:lvl1pPr indent="-355600" lvl="0" marL="457200" algn="l">
              <a:lnSpc>
                <a:spcPct val="100000"/>
              </a:lnSpc>
              <a:spcBef>
                <a:spcPts val="300"/>
              </a:spcBef>
              <a:spcAft>
                <a:spcPts val="0"/>
              </a:spcAft>
              <a:buSzPts val="2000"/>
              <a:buChar char="•"/>
              <a:defRPr/>
            </a:lvl1pPr>
            <a:lvl2pPr indent="-355600" lvl="1" marL="914400" algn="l">
              <a:lnSpc>
                <a:spcPct val="100000"/>
              </a:lnSpc>
              <a:spcBef>
                <a:spcPts val="500"/>
              </a:spcBef>
              <a:spcAft>
                <a:spcPts val="0"/>
              </a:spcAft>
              <a:buSzPts val="2000"/>
              <a:buChar char="•"/>
              <a:defRPr/>
            </a:lvl2pPr>
            <a:lvl3pPr indent="-355600" lvl="2" marL="1371600" algn="l">
              <a:lnSpc>
                <a:spcPct val="100000"/>
              </a:lnSpc>
              <a:spcBef>
                <a:spcPts val="500"/>
              </a:spcBef>
              <a:spcAft>
                <a:spcPts val="0"/>
              </a:spcAft>
              <a:buSzPts val="2000"/>
              <a:buChar char="•"/>
              <a:defRPr/>
            </a:lvl3pPr>
            <a:lvl4pPr indent="-355600" lvl="3" marL="1828800" algn="l">
              <a:lnSpc>
                <a:spcPct val="100000"/>
              </a:lnSpc>
              <a:spcBef>
                <a:spcPts val="500"/>
              </a:spcBef>
              <a:spcAft>
                <a:spcPts val="0"/>
              </a:spcAft>
              <a:buSzPts val="2000"/>
              <a:buChar char="•"/>
              <a:defRPr/>
            </a:lvl4pPr>
            <a:lvl5pPr indent="-355600" lvl="4" marL="2286000" algn="l">
              <a:lnSpc>
                <a:spcPct val="100000"/>
              </a:lnSpc>
              <a:spcBef>
                <a:spcPts val="500"/>
              </a:spcBef>
              <a:spcAft>
                <a:spcPts val="0"/>
              </a:spcAft>
              <a:buSzPts val="2000"/>
              <a:buChar char="•"/>
              <a:defRPr/>
            </a:lvl5pPr>
            <a:lvl6pPr indent="-355600" lvl="5" marL="2743200" algn="l">
              <a:lnSpc>
                <a:spcPct val="100000"/>
              </a:lnSpc>
              <a:spcBef>
                <a:spcPts val="500"/>
              </a:spcBef>
              <a:spcAft>
                <a:spcPts val="0"/>
              </a:spcAft>
              <a:buSzPts val="2000"/>
              <a:buChar char="•"/>
              <a:defRPr/>
            </a:lvl6pPr>
            <a:lvl7pPr indent="-355600" lvl="6" marL="3200400" algn="l">
              <a:lnSpc>
                <a:spcPct val="100000"/>
              </a:lnSpc>
              <a:spcBef>
                <a:spcPts val="500"/>
              </a:spcBef>
              <a:spcAft>
                <a:spcPts val="0"/>
              </a:spcAft>
              <a:buSzPts val="2000"/>
              <a:buChar char="•"/>
              <a:defRPr/>
            </a:lvl7pPr>
            <a:lvl8pPr indent="-355600" lvl="7" marL="3657600" algn="l">
              <a:lnSpc>
                <a:spcPct val="100000"/>
              </a:lnSpc>
              <a:spcBef>
                <a:spcPts val="500"/>
              </a:spcBef>
              <a:spcAft>
                <a:spcPts val="0"/>
              </a:spcAft>
              <a:buSzPts val="2000"/>
              <a:buChar char="•"/>
              <a:defRPr/>
            </a:lvl8pPr>
            <a:lvl9pPr indent="-355600" lvl="8" marL="4114800" algn="l">
              <a:lnSpc>
                <a:spcPct val="100000"/>
              </a:lnSpc>
              <a:spcBef>
                <a:spcPts val="500"/>
              </a:spcBef>
              <a:spcAft>
                <a:spcPts val="500"/>
              </a:spcAft>
              <a:buSzPts val="2000"/>
              <a:buChar char="•"/>
              <a:defRPr/>
            </a:lvl9pPr>
          </a:lstStyle>
          <a:p/>
        </p:txBody>
      </p:sp>
      <p:sp>
        <p:nvSpPr>
          <p:cNvPr id="180" name="Google Shape;180;p59"/>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81" name="Google Shape;181;p59"/>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82" name="Google Shape;182;p59"/>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83" name="Shape 183"/>
        <p:cNvGrpSpPr/>
        <p:nvPr/>
      </p:nvGrpSpPr>
      <p:grpSpPr>
        <a:xfrm>
          <a:off x="0" y="0"/>
          <a:ext cx="0" cy="0"/>
          <a:chOff x="0" y="0"/>
          <a:chExt cx="0" cy="0"/>
        </a:xfrm>
      </p:grpSpPr>
      <p:sp>
        <p:nvSpPr>
          <p:cNvPr id="184" name="Google Shape;184;p60"/>
          <p:cNvSpPr txBox="1"/>
          <p:nvPr>
            <p:ph type="title"/>
          </p:nvPr>
        </p:nvSpPr>
        <p:spPr>
          <a:xfrm rot="5400000">
            <a:off x="6048918" y="1764900"/>
            <a:ext cx="3828900" cy="1327800"/>
          </a:xfrm>
          <a:prstGeom prst="rect">
            <a:avLst/>
          </a:prstGeom>
          <a:noFill/>
          <a:ln>
            <a:noFill/>
          </a:ln>
        </p:spPr>
        <p:txBody>
          <a:bodyPr anchorCtr="0" anchor="ctr" bIns="34275" lIns="68575" spcFirstLastPara="1" rIns="68575" wrap="square" tIns="34275">
            <a:noAutofit/>
          </a:bodyPr>
          <a:lstStyle>
            <a:lvl1pPr lvl="0" algn="ctr">
              <a:lnSpc>
                <a:spcPct val="10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85" name="Google Shape;185;p60"/>
          <p:cNvSpPr txBox="1"/>
          <p:nvPr>
            <p:ph idx="1" type="body"/>
          </p:nvPr>
        </p:nvSpPr>
        <p:spPr>
          <a:xfrm rot="5400000">
            <a:off x="2206240" y="-578550"/>
            <a:ext cx="3828900" cy="6014700"/>
          </a:xfrm>
          <a:prstGeom prst="rect">
            <a:avLst/>
          </a:prstGeom>
          <a:noFill/>
          <a:ln>
            <a:noFill/>
          </a:ln>
        </p:spPr>
        <p:txBody>
          <a:bodyPr anchorCtr="0" anchor="t" bIns="34275" lIns="68575" spcFirstLastPara="1" rIns="68575" wrap="square" tIns="34275">
            <a:noAutofit/>
          </a:bodyPr>
          <a:lstStyle>
            <a:lvl1pPr indent="-355600" lvl="0" marL="457200" algn="l">
              <a:lnSpc>
                <a:spcPct val="100000"/>
              </a:lnSpc>
              <a:spcBef>
                <a:spcPts val="300"/>
              </a:spcBef>
              <a:spcAft>
                <a:spcPts val="0"/>
              </a:spcAft>
              <a:buSzPts val="2000"/>
              <a:buChar char="•"/>
              <a:defRPr/>
            </a:lvl1pPr>
            <a:lvl2pPr indent="-355600" lvl="1" marL="914400" algn="l">
              <a:lnSpc>
                <a:spcPct val="100000"/>
              </a:lnSpc>
              <a:spcBef>
                <a:spcPts val="500"/>
              </a:spcBef>
              <a:spcAft>
                <a:spcPts val="0"/>
              </a:spcAft>
              <a:buSzPts val="2000"/>
              <a:buChar char="•"/>
              <a:defRPr/>
            </a:lvl2pPr>
            <a:lvl3pPr indent="-355600" lvl="2" marL="1371600" algn="l">
              <a:lnSpc>
                <a:spcPct val="100000"/>
              </a:lnSpc>
              <a:spcBef>
                <a:spcPts val="500"/>
              </a:spcBef>
              <a:spcAft>
                <a:spcPts val="0"/>
              </a:spcAft>
              <a:buSzPts val="2000"/>
              <a:buChar char="•"/>
              <a:defRPr/>
            </a:lvl3pPr>
            <a:lvl4pPr indent="-355600" lvl="3" marL="1828800" algn="l">
              <a:lnSpc>
                <a:spcPct val="100000"/>
              </a:lnSpc>
              <a:spcBef>
                <a:spcPts val="500"/>
              </a:spcBef>
              <a:spcAft>
                <a:spcPts val="0"/>
              </a:spcAft>
              <a:buSzPts val="2000"/>
              <a:buChar char="•"/>
              <a:defRPr/>
            </a:lvl4pPr>
            <a:lvl5pPr indent="-355600" lvl="4" marL="2286000" algn="l">
              <a:lnSpc>
                <a:spcPct val="100000"/>
              </a:lnSpc>
              <a:spcBef>
                <a:spcPts val="500"/>
              </a:spcBef>
              <a:spcAft>
                <a:spcPts val="0"/>
              </a:spcAft>
              <a:buSzPts val="2000"/>
              <a:buChar char="•"/>
              <a:defRPr/>
            </a:lvl5pPr>
            <a:lvl6pPr indent="-355600" lvl="5" marL="2743200" algn="l">
              <a:lnSpc>
                <a:spcPct val="100000"/>
              </a:lnSpc>
              <a:spcBef>
                <a:spcPts val="500"/>
              </a:spcBef>
              <a:spcAft>
                <a:spcPts val="0"/>
              </a:spcAft>
              <a:buSzPts val="2000"/>
              <a:buChar char="•"/>
              <a:defRPr/>
            </a:lvl6pPr>
            <a:lvl7pPr indent="-355600" lvl="6" marL="3200400" algn="l">
              <a:lnSpc>
                <a:spcPct val="100000"/>
              </a:lnSpc>
              <a:spcBef>
                <a:spcPts val="500"/>
              </a:spcBef>
              <a:spcAft>
                <a:spcPts val="0"/>
              </a:spcAft>
              <a:buSzPts val="2000"/>
              <a:buChar char="•"/>
              <a:defRPr/>
            </a:lvl7pPr>
            <a:lvl8pPr indent="-355600" lvl="7" marL="3657600" algn="l">
              <a:lnSpc>
                <a:spcPct val="100000"/>
              </a:lnSpc>
              <a:spcBef>
                <a:spcPts val="500"/>
              </a:spcBef>
              <a:spcAft>
                <a:spcPts val="0"/>
              </a:spcAft>
              <a:buSzPts val="2000"/>
              <a:buChar char="•"/>
              <a:defRPr/>
            </a:lvl8pPr>
            <a:lvl9pPr indent="-355600" lvl="8" marL="4114800" algn="l">
              <a:lnSpc>
                <a:spcPct val="100000"/>
              </a:lnSpc>
              <a:spcBef>
                <a:spcPts val="500"/>
              </a:spcBef>
              <a:spcAft>
                <a:spcPts val="500"/>
              </a:spcAft>
              <a:buSzPts val="2000"/>
              <a:buChar char="•"/>
              <a:defRPr/>
            </a:lvl9pPr>
          </a:lstStyle>
          <a:p/>
        </p:txBody>
      </p:sp>
      <p:sp>
        <p:nvSpPr>
          <p:cNvPr id="186" name="Google Shape;186;p60"/>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87" name="Google Shape;187;p60"/>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88" name="Google Shape;188;p60"/>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193" name="Shape 193"/>
        <p:cNvGrpSpPr/>
        <p:nvPr/>
      </p:nvGrpSpPr>
      <p:grpSpPr>
        <a:xfrm>
          <a:off x="0" y="0"/>
          <a:ext cx="0" cy="0"/>
          <a:chOff x="0" y="0"/>
          <a:chExt cx="0" cy="0"/>
        </a:xfrm>
      </p:grpSpPr>
      <p:sp>
        <p:nvSpPr>
          <p:cNvPr id="194" name="Google Shape;194;g8ab389fac5_0_169"/>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g8ab389fac5_0_169"/>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196" name="Google Shape;196;g8ab389fac5_0_169"/>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197" name="Google Shape;197;g8ab389fac5_0_16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198" name="Shape 198"/>
        <p:cNvGrpSpPr/>
        <p:nvPr/>
      </p:nvGrpSpPr>
      <p:grpSpPr>
        <a:xfrm>
          <a:off x="0" y="0"/>
          <a:ext cx="0" cy="0"/>
          <a:chOff x="0" y="0"/>
          <a:chExt cx="0" cy="0"/>
        </a:xfrm>
      </p:grpSpPr>
      <p:sp>
        <p:nvSpPr>
          <p:cNvPr id="199" name="Google Shape;199;g8ab389fac5_0_174"/>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200" name="Google Shape;200;g8ab389fac5_0_17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01" name="Shape 201"/>
        <p:cNvGrpSpPr/>
        <p:nvPr/>
      </p:nvGrpSpPr>
      <p:grpSpPr>
        <a:xfrm>
          <a:off x="0" y="0"/>
          <a:ext cx="0" cy="0"/>
          <a:chOff x="0" y="0"/>
          <a:chExt cx="0" cy="0"/>
        </a:xfrm>
      </p:grpSpPr>
      <p:sp>
        <p:nvSpPr>
          <p:cNvPr id="202" name="Google Shape;202;g8ab389fac5_0_17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203" name="Google Shape;203;g8ab389fac5_0_17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204" name="Google Shape;204;g8ab389fac5_0_17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5" name="Shape 205"/>
        <p:cNvGrpSpPr/>
        <p:nvPr/>
      </p:nvGrpSpPr>
      <p:grpSpPr>
        <a:xfrm>
          <a:off x="0" y="0"/>
          <a:ext cx="0" cy="0"/>
          <a:chOff x="0" y="0"/>
          <a:chExt cx="0" cy="0"/>
        </a:xfrm>
      </p:grpSpPr>
      <p:sp>
        <p:nvSpPr>
          <p:cNvPr id="206" name="Google Shape;206;g8ab389fac5_0_181"/>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207" name="Google Shape;207;g8ab389fac5_0_181"/>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08" name="Google Shape;208;g8ab389fac5_0_181"/>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09" name="Google Shape;209;g8ab389fac5_0_18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10" name="Shape 210"/>
        <p:cNvGrpSpPr/>
        <p:nvPr/>
      </p:nvGrpSpPr>
      <p:grpSpPr>
        <a:xfrm>
          <a:off x="0" y="0"/>
          <a:ext cx="0" cy="0"/>
          <a:chOff x="0" y="0"/>
          <a:chExt cx="0" cy="0"/>
        </a:xfrm>
      </p:grpSpPr>
      <p:sp>
        <p:nvSpPr>
          <p:cNvPr id="211" name="Google Shape;211;g8ab389fac5_0_18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212" name="Google Shape;212;g8ab389fac5_0_18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13" name="Shape 213"/>
        <p:cNvGrpSpPr/>
        <p:nvPr/>
      </p:nvGrpSpPr>
      <p:grpSpPr>
        <a:xfrm>
          <a:off x="0" y="0"/>
          <a:ext cx="0" cy="0"/>
          <a:chOff x="0" y="0"/>
          <a:chExt cx="0" cy="0"/>
        </a:xfrm>
      </p:grpSpPr>
      <p:sp>
        <p:nvSpPr>
          <p:cNvPr id="214" name="Google Shape;214;g8ab389fac5_0_189"/>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215" name="Google Shape;215;g8ab389fac5_0_189"/>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16" name="Google Shape;216;g8ab389fac5_0_18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217" name="Shape 217"/>
        <p:cNvGrpSpPr/>
        <p:nvPr/>
      </p:nvGrpSpPr>
      <p:grpSpPr>
        <a:xfrm>
          <a:off x="0" y="0"/>
          <a:ext cx="0" cy="0"/>
          <a:chOff x="0" y="0"/>
          <a:chExt cx="0" cy="0"/>
        </a:xfrm>
      </p:grpSpPr>
      <p:sp>
        <p:nvSpPr>
          <p:cNvPr id="218" name="Google Shape;218;g8ab389fac5_0_193"/>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219" name="Google Shape;219;g8ab389fac5_0_1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220" name="Shape 220"/>
        <p:cNvGrpSpPr/>
        <p:nvPr/>
      </p:nvGrpSpPr>
      <p:grpSpPr>
        <a:xfrm>
          <a:off x="0" y="0"/>
          <a:ext cx="0" cy="0"/>
          <a:chOff x="0" y="0"/>
          <a:chExt cx="0" cy="0"/>
        </a:xfrm>
      </p:grpSpPr>
      <p:sp>
        <p:nvSpPr>
          <p:cNvPr id="221" name="Google Shape;221;g8ab389fac5_0_196"/>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2" name="Google Shape;222;g8ab389fac5_0_196"/>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223" name="Google Shape;223;g8ab389fac5_0_196"/>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224" name="Google Shape;224;g8ab389fac5_0_196"/>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225" name="Google Shape;225;g8ab389fac5_0_196"/>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226" name="Google Shape;226;g8ab389fac5_0_19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227" name="Shape 227"/>
        <p:cNvGrpSpPr/>
        <p:nvPr/>
      </p:nvGrpSpPr>
      <p:grpSpPr>
        <a:xfrm>
          <a:off x="0" y="0"/>
          <a:ext cx="0" cy="0"/>
          <a:chOff x="0" y="0"/>
          <a:chExt cx="0" cy="0"/>
        </a:xfrm>
      </p:grpSpPr>
      <p:sp>
        <p:nvSpPr>
          <p:cNvPr id="228" name="Google Shape;228;g8ab389fac5_0_20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229" name="Google Shape;229;g8ab389fac5_0_20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230" name="Shape 230"/>
        <p:cNvGrpSpPr/>
        <p:nvPr/>
      </p:nvGrpSpPr>
      <p:grpSpPr>
        <a:xfrm>
          <a:off x="0" y="0"/>
          <a:ext cx="0" cy="0"/>
          <a:chOff x="0" y="0"/>
          <a:chExt cx="0" cy="0"/>
        </a:xfrm>
      </p:grpSpPr>
      <p:sp>
        <p:nvSpPr>
          <p:cNvPr id="231" name="Google Shape;231;g8ab389fac5_0_206"/>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232" name="Google Shape;232;g8ab389fac5_0_206"/>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233" name="Google Shape;233;g8ab389fac5_0_20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234" name="Shape 234"/>
        <p:cNvGrpSpPr/>
        <p:nvPr/>
      </p:nvGrpSpPr>
      <p:grpSpPr>
        <a:xfrm>
          <a:off x="0" y="0"/>
          <a:ext cx="0" cy="0"/>
          <a:chOff x="0" y="0"/>
          <a:chExt cx="0" cy="0"/>
        </a:xfrm>
      </p:grpSpPr>
      <p:sp>
        <p:nvSpPr>
          <p:cNvPr id="235" name="Google Shape;235;g8ab389fac5_0_2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240" name="Shape 240"/>
        <p:cNvGrpSpPr/>
        <p:nvPr/>
      </p:nvGrpSpPr>
      <p:grpSpPr>
        <a:xfrm>
          <a:off x="0" y="0"/>
          <a:ext cx="0" cy="0"/>
          <a:chOff x="0" y="0"/>
          <a:chExt cx="0" cy="0"/>
        </a:xfrm>
      </p:grpSpPr>
      <p:sp>
        <p:nvSpPr>
          <p:cNvPr id="241" name="Google Shape;241;g8ab389fac5_0_277"/>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42" name="Google Shape;242;g8ab389fac5_0_277"/>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243" name="Google Shape;243;g8ab389fac5_0_27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44" name="Shape 244"/>
        <p:cNvGrpSpPr/>
        <p:nvPr/>
      </p:nvGrpSpPr>
      <p:grpSpPr>
        <a:xfrm>
          <a:off x="0" y="0"/>
          <a:ext cx="0" cy="0"/>
          <a:chOff x="0" y="0"/>
          <a:chExt cx="0" cy="0"/>
        </a:xfrm>
      </p:grpSpPr>
      <p:sp>
        <p:nvSpPr>
          <p:cNvPr id="245" name="Google Shape;245;g8ab389fac5_0_281"/>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46" name="Google Shape;246;g8ab389fac5_0_28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47" name="Shape 247"/>
        <p:cNvGrpSpPr/>
        <p:nvPr/>
      </p:nvGrpSpPr>
      <p:grpSpPr>
        <a:xfrm>
          <a:off x="0" y="0"/>
          <a:ext cx="0" cy="0"/>
          <a:chOff x="0" y="0"/>
          <a:chExt cx="0" cy="0"/>
        </a:xfrm>
      </p:grpSpPr>
      <p:sp>
        <p:nvSpPr>
          <p:cNvPr id="248" name="Google Shape;248;g8ab389fac5_0_28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49" name="Google Shape;249;g8ab389fac5_0_28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250" name="Google Shape;250;g8ab389fac5_0_28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51" name="Shape 251"/>
        <p:cNvGrpSpPr/>
        <p:nvPr/>
      </p:nvGrpSpPr>
      <p:grpSpPr>
        <a:xfrm>
          <a:off x="0" y="0"/>
          <a:ext cx="0" cy="0"/>
          <a:chOff x="0" y="0"/>
          <a:chExt cx="0" cy="0"/>
        </a:xfrm>
      </p:grpSpPr>
      <p:sp>
        <p:nvSpPr>
          <p:cNvPr id="252" name="Google Shape;252;g8ab389fac5_0_28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53" name="Google Shape;253;g8ab389fac5_0_288"/>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54" name="Google Shape;254;g8ab389fac5_0_288"/>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55" name="Google Shape;255;g8ab389fac5_0_28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6" name="Shape 256"/>
        <p:cNvGrpSpPr/>
        <p:nvPr/>
      </p:nvGrpSpPr>
      <p:grpSpPr>
        <a:xfrm>
          <a:off x="0" y="0"/>
          <a:ext cx="0" cy="0"/>
          <a:chOff x="0" y="0"/>
          <a:chExt cx="0" cy="0"/>
        </a:xfrm>
      </p:grpSpPr>
      <p:sp>
        <p:nvSpPr>
          <p:cNvPr id="257" name="Google Shape;257;g8ab389fac5_0_29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58" name="Google Shape;258;g8ab389fac5_0_2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59" name="Shape 259"/>
        <p:cNvGrpSpPr/>
        <p:nvPr/>
      </p:nvGrpSpPr>
      <p:grpSpPr>
        <a:xfrm>
          <a:off x="0" y="0"/>
          <a:ext cx="0" cy="0"/>
          <a:chOff x="0" y="0"/>
          <a:chExt cx="0" cy="0"/>
        </a:xfrm>
      </p:grpSpPr>
      <p:sp>
        <p:nvSpPr>
          <p:cNvPr id="260" name="Google Shape;260;g8ab389fac5_0_296"/>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261" name="Google Shape;261;g8ab389fac5_0_296"/>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262" name="Google Shape;262;g8ab389fac5_0_29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263" name="Shape 263"/>
        <p:cNvGrpSpPr/>
        <p:nvPr/>
      </p:nvGrpSpPr>
      <p:grpSpPr>
        <a:xfrm>
          <a:off x="0" y="0"/>
          <a:ext cx="0" cy="0"/>
          <a:chOff x="0" y="0"/>
          <a:chExt cx="0" cy="0"/>
        </a:xfrm>
      </p:grpSpPr>
      <p:sp>
        <p:nvSpPr>
          <p:cNvPr id="264" name="Google Shape;264;g8ab389fac5_0_300"/>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265" name="Google Shape;265;g8ab389fac5_0_30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266" name="Shape 266"/>
        <p:cNvGrpSpPr/>
        <p:nvPr/>
      </p:nvGrpSpPr>
      <p:grpSpPr>
        <a:xfrm>
          <a:off x="0" y="0"/>
          <a:ext cx="0" cy="0"/>
          <a:chOff x="0" y="0"/>
          <a:chExt cx="0" cy="0"/>
        </a:xfrm>
      </p:grpSpPr>
      <p:sp>
        <p:nvSpPr>
          <p:cNvPr id="267" name="Google Shape;267;g8ab389fac5_0_30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g8ab389fac5_0_303"/>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269" name="Google Shape;269;g8ab389fac5_0_303"/>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270" name="Google Shape;270;g8ab389fac5_0_303"/>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271" name="Google Shape;271;g8ab389fac5_0_30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272" name="Shape 272"/>
        <p:cNvGrpSpPr/>
        <p:nvPr/>
      </p:nvGrpSpPr>
      <p:grpSpPr>
        <a:xfrm>
          <a:off x="0" y="0"/>
          <a:ext cx="0" cy="0"/>
          <a:chOff x="0" y="0"/>
          <a:chExt cx="0" cy="0"/>
        </a:xfrm>
      </p:grpSpPr>
      <p:sp>
        <p:nvSpPr>
          <p:cNvPr id="273" name="Google Shape;273;g8ab389fac5_0_309"/>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274" name="Google Shape;274;g8ab389fac5_0_30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275" name="Shape 275"/>
        <p:cNvGrpSpPr/>
        <p:nvPr/>
      </p:nvGrpSpPr>
      <p:grpSpPr>
        <a:xfrm>
          <a:off x="0" y="0"/>
          <a:ext cx="0" cy="0"/>
          <a:chOff x="0" y="0"/>
          <a:chExt cx="0" cy="0"/>
        </a:xfrm>
      </p:grpSpPr>
      <p:sp>
        <p:nvSpPr>
          <p:cNvPr id="276" name="Google Shape;276;g8ab389fac5_0_312"/>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277" name="Google Shape;277;g8ab389fac5_0_312"/>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278" name="Google Shape;278;g8ab389fac5_0_3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279" name="Shape 279"/>
        <p:cNvGrpSpPr/>
        <p:nvPr/>
      </p:nvGrpSpPr>
      <p:grpSpPr>
        <a:xfrm>
          <a:off x="0" y="0"/>
          <a:ext cx="0" cy="0"/>
          <a:chOff x="0" y="0"/>
          <a:chExt cx="0" cy="0"/>
        </a:xfrm>
      </p:grpSpPr>
      <p:sp>
        <p:nvSpPr>
          <p:cNvPr id="280" name="Google Shape;280;g8ab389fac5_0_3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81" name="Shape 281"/>
        <p:cNvGrpSpPr/>
        <p:nvPr/>
      </p:nvGrpSpPr>
      <p:grpSpPr>
        <a:xfrm>
          <a:off x="0" y="0"/>
          <a:ext cx="0" cy="0"/>
          <a:chOff x="0" y="0"/>
          <a:chExt cx="0" cy="0"/>
        </a:xfrm>
      </p:grpSpPr>
      <p:sp>
        <p:nvSpPr>
          <p:cNvPr id="282" name="Google Shape;282;g8ab389fac5_0_31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83" name="Google Shape;283;g8ab389fac5_0_31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284" name="Google Shape;284;g8ab389fac5_0_31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85" name="Google Shape;285;g8ab389fac5_0_31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86" name="Google Shape;286;g8ab389fac5_0_3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 Type="http://schemas.openxmlformats.org/officeDocument/2006/relationships/image" Target="../media/image3.png"/><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5" Type="http://schemas.openxmlformats.org/officeDocument/2006/relationships/slideLayout" Target="../slideLayouts/slideLayout16.xml"/><Relationship Id="rId19" Type="http://schemas.openxmlformats.org/officeDocument/2006/relationships/theme" Target="../theme/theme4.xml"/><Relationship Id="rId6" Type="http://schemas.openxmlformats.org/officeDocument/2006/relationships/slideLayout" Target="../slideLayouts/slideLayout17.xml"/><Relationship Id="rId18" Type="http://schemas.openxmlformats.org/officeDocument/2006/relationships/slideLayout" Target="../slideLayouts/slideLayout29.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0.xml"/><Relationship Id="rId10" Type="http://schemas.openxmlformats.org/officeDocument/2006/relationships/slideLayout" Target="../slideLayouts/slideLayout39.xml"/><Relationship Id="rId12" Type="http://schemas.openxmlformats.org/officeDocument/2006/relationships/theme" Target="../theme/theme5.xml"/><Relationship Id="rId1" Type="http://schemas.openxmlformats.org/officeDocument/2006/relationships/slideLayout" Target="../slideLayouts/slideLayout30.xml"/><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9" Type="http://schemas.openxmlformats.org/officeDocument/2006/relationships/slideLayout" Target="../slideLayouts/slideLayout38.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1.xml"/><Relationship Id="rId10" Type="http://schemas.openxmlformats.org/officeDocument/2006/relationships/slideLayout" Target="../slideLayouts/slideLayout50.xml"/><Relationship Id="rId13" Type="http://schemas.openxmlformats.org/officeDocument/2006/relationships/theme" Target="../theme/theme2.xml"/><Relationship Id="rId12" Type="http://schemas.openxmlformats.org/officeDocument/2006/relationships/slideLayout" Target="../slideLayouts/slideLayout52.xml"/><Relationship Id="rId1" Type="http://schemas.openxmlformats.org/officeDocument/2006/relationships/slideLayout" Target="../slideLayouts/slideLayout41.xml"/><Relationship Id="rId2" Type="http://schemas.openxmlformats.org/officeDocument/2006/relationships/slideLayout" Target="../slideLayouts/slideLayout42.xml"/><Relationship Id="rId3" Type="http://schemas.openxmlformats.org/officeDocument/2006/relationships/slideLayout" Target="../slideLayouts/slideLayout43.xml"/><Relationship Id="rId4" Type="http://schemas.openxmlformats.org/officeDocument/2006/relationships/slideLayout" Target="../slideLayouts/slideLayout44.xml"/><Relationship Id="rId9" Type="http://schemas.openxmlformats.org/officeDocument/2006/relationships/slideLayout" Target="../slideLayouts/slideLayout49.xml"/><Relationship Id="rId5" Type="http://schemas.openxmlformats.org/officeDocument/2006/relationships/slideLayout" Target="../slideLayouts/slideLayout45.xml"/><Relationship Id="rId6" Type="http://schemas.openxmlformats.org/officeDocument/2006/relationships/slideLayout" Target="../slideLayouts/slideLayout46.xml"/><Relationship Id="rId7" Type="http://schemas.openxmlformats.org/officeDocument/2006/relationships/slideLayout" Target="../slideLayouts/slideLayout47.xml"/><Relationship Id="rId8"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3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1">
            <a:alphaModFix/>
          </a:blip>
          <a:stretch>
            <a:fillRect/>
          </a:stretch>
        </a:blipFill>
      </p:bgPr>
    </p:bg>
    <p:spTree>
      <p:nvGrpSpPr>
        <p:cNvPr id="56" name="Shape 56"/>
        <p:cNvGrpSpPr/>
        <p:nvPr/>
      </p:nvGrpSpPr>
      <p:grpSpPr>
        <a:xfrm>
          <a:off x="0" y="0"/>
          <a:ext cx="0" cy="0"/>
          <a:chOff x="0" y="0"/>
          <a:chExt cx="0" cy="0"/>
        </a:xfrm>
      </p:grpSpPr>
      <p:grpSp>
        <p:nvGrpSpPr>
          <p:cNvPr id="57" name="Google Shape;57;p33"/>
          <p:cNvGrpSpPr/>
          <p:nvPr/>
        </p:nvGrpSpPr>
        <p:grpSpPr>
          <a:xfrm>
            <a:off x="113109" y="0"/>
            <a:ext cx="1827610" cy="5143501"/>
            <a:chOff x="1320800" y="0"/>
            <a:chExt cx="2436813" cy="6858001"/>
          </a:xfrm>
        </p:grpSpPr>
        <p:sp>
          <p:nvSpPr>
            <p:cNvPr id="58" name="Google Shape;58;p33"/>
            <p:cNvSpPr/>
            <p:nvPr/>
          </p:nvSpPr>
          <p:spPr>
            <a:xfrm>
              <a:off x="1627188" y="0"/>
              <a:ext cx="1122362" cy="5329238"/>
            </a:xfrm>
            <a:custGeom>
              <a:rect b="b" l="l" r="r" t="t"/>
              <a:pathLst>
                <a:path extrusionOk="0" h="3357" w="707">
                  <a:moveTo>
                    <a:pt x="0" y="3330"/>
                  </a:moveTo>
                  <a:lnTo>
                    <a:pt x="156" y="3357"/>
                  </a:lnTo>
                  <a:lnTo>
                    <a:pt x="707" y="0"/>
                  </a:lnTo>
                  <a:lnTo>
                    <a:pt x="547" y="0"/>
                  </a:lnTo>
                  <a:lnTo>
                    <a:pt x="0" y="3330"/>
                  </a:lnTo>
                  <a:close/>
                </a:path>
              </a:pathLst>
            </a:custGeom>
            <a:solidFill>
              <a:schemeClr val="accent1"/>
            </a:solidFill>
            <a:ln>
              <a:noFill/>
            </a:ln>
          </p:spPr>
        </p:sp>
        <p:sp>
          <p:nvSpPr>
            <p:cNvPr id="59" name="Google Shape;59;p33"/>
            <p:cNvSpPr/>
            <p:nvPr/>
          </p:nvSpPr>
          <p:spPr>
            <a:xfrm>
              <a:off x="1320800" y="0"/>
              <a:ext cx="1117600" cy="5276850"/>
            </a:xfrm>
            <a:custGeom>
              <a:rect b="b" l="l" r="r" t="t"/>
              <a:pathLst>
                <a:path extrusionOk="0" h="3324" w="704">
                  <a:moveTo>
                    <a:pt x="704" y="0"/>
                  </a:moveTo>
                  <a:lnTo>
                    <a:pt x="545" y="0"/>
                  </a:lnTo>
                  <a:lnTo>
                    <a:pt x="0" y="3300"/>
                  </a:lnTo>
                  <a:lnTo>
                    <a:pt x="157" y="3324"/>
                  </a:lnTo>
                  <a:lnTo>
                    <a:pt x="704" y="0"/>
                  </a:lnTo>
                  <a:close/>
                </a:path>
              </a:pathLst>
            </a:custGeom>
            <a:solidFill>
              <a:srgbClr val="595959"/>
            </a:solidFill>
            <a:ln>
              <a:noFill/>
            </a:ln>
          </p:spPr>
        </p:sp>
        <p:sp>
          <p:nvSpPr>
            <p:cNvPr id="60" name="Google Shape;60;p33"/>
            <p:cNvSpPr/>
            <p:nvPr/>
          </p:nvSpPr>
          <p:spPr>
            <a:xfrm>
              <a:off x="1320800" y="5238750"/>
              <a:ext cx="1228725" cy="1619250"/>
            </a:xfrm>
            <a:custGeom>
              <a:rect b="b" l="l" r="r" t="t"/>
              <a:pathLst>
                <a:path extrusionOk="0" h="1020" w="774">
                  <a:moveTo>
                    <a:pt x="0" y="0"/>
                  </a:moveTo>
                  <a:lnTo>
                    <a:pt x="740" y="1020"/>
                  </a:lnTo>
                  <a:lnTo>
                    <a:pt x="774" y="1020"/>
                  </a:lnTo>
                  <a:lnTo>
                    <a:pt x="0" y="0"/>
                  </a:lnTo>
                  <a:close/>
                </a:path>
              </a:pathLst>
            </a:custGeom>
            <a:solidFill>
              <a:srgbClr val="262626"/>
            </a:solidFill>
            <a:ln>
              <a:noFill/>
            </a:ln>
          </p:spPr>
        </p:sp>
        <p:sp>
          <p:nvSpPr>
            <p:cNvPr id="61" name="Google Shape;61;p33"/>
            <p:cNvSpPr/>
            <p:nvPr/>
          </p:nvSpPr>
          <p:spPr>
            <a:xfrm>
              <a:off x="1627188" y="5291138"/>
              <a:ext cx="1495425" cy="1566863"/>
            </a:xfrm>
            <a:custGeom>
              <a:rect b="b" l="l" r="r" t="t"/>
              <a:pathLst>
                <a:path extrusionOk="0" h="987" w="942">
                  <a:moveTo>
                    <a:pt x="0" y="0"/>
                  </a:moveTo>
                  <a:lnTo>
                    <a:pt x="909" y="987"/>
                  </a:lnTo>
                  <a:lnTo>
                    <a:pt x="942" y="987"/>
                  </a:lnTo>
                  <a:lnTo>
                    <a:pt x="0" y="0"/>
                  </a:lnTo>
                  <a:close/>
                </a:path>
              </a:pathLst>
            </a:custGeom>
            <a:solidFill>
              <a:srgbClr val="0B5982"/>
            </a:solidFill>
            <a:ln>
              <a:noFill/>
            </a:ln>
          </p:spPr>
        </p:sp>
        <p:sp>
          <p:nvSpPr>
            <p:cNvPr id="62" name="Google Shape;62;p33"/>
            <p:cNvSpPr/>
            <p:nvPr/>
          </p:nvSpPr>
          <p:spPr>
            <a:xfrm>
              <a:off x="1627188" y="5286375"/>
              <a:ext cx="2130425" cy="1571625"/>
            </a:xfrm>
            <a:custGeom>
              <a:rect b="b" l="l" r="r" t="t"/>
              <a:pathLst>
                <a:path extrusionOk="0" h="990" w="1342">
                  <a:moveTo>
                    <a:pt x="0" y="3"/>
                  </a:moveTo>
                  <a:lnTo>
                    <a:pt x="942" y="990"/>
                  </a:lnTo>
                  <a:lnTo>
                    <a:pt x="1342" y="990"/>
                  </a:lnTo>
                  <a:lnTo>
                    <a:pt x="156" y="27"/>
                  </a:lnTo>
                  <a:lnTo>
                    <a:pt x="0" y="0"/>
                  </a:lnTo>
                  <a:lnTo>
                    <a:pt x="0" y="3"/>
                  </a:lnTo>
                  <a:close/>
                </a:path>
              </a:pathLst>
            </a:custGeom>
            <a:solidFill>
              <a:srgbClr val="1186C3"/>
            </a:solidFill>
            <a:ln>
              <a:noFill/>
            </a:ln>
          </p:spPr>
        </p:sp>
        <p:sp>
          <p:nvSpPr>
            <p:cNvPr id="63" name="Google Shape;63;p33"/>
            <p:cNvSpPr/>
            <p:nvPr/>
          </p:nvSpPr>
          <p:spPr>
            <a:xfrm>
              <a:off x="1320800" y="5238750"/>
              <a:ext cx="1695450" cy="1619250"/>
            </a:xfrm>
            <a:custGeom>
              <a:rect b="b" l="l" r="r" t="t"/>
              <a:pathLst>
                <a:path extrusionOk="0" h="1020" w="1068">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3F3F3F"/>
            </a:solidFill>
            <a:ln>
              <a:noFill/>
            </a:ln>
          </p:spPr>
        </p:sp>
      </p:grpSp>
      <p:sp>
        <p:nvSpPr>
          <p:cNvPr id="64" name="Google Shape;64;p33"/>
          <p:cNvSpPr txBox="1"/>
          <p:nvPr>
            <p:ph type="title"/>
          </p:nvPr>
        </p:nvSpPr>
        <p:spPr>
          <a:xfrm>
            <a:off x="1113233" y="514350"/>
            <a:ext cx="7514100" cy="13146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chemeClr val="dk1"/>
              </a:buClr>
              <a:buSzPts val="3000"/>
              <a:buFont typeface="Corbel"/>
              <a:buNone/>
              <a:defRPr b="0" i="0" sz="3000" u="none" cap="none" strike="noStrike">
                <a:solidFill>
                  <a:schemeClr val="dk1"/>
                </a:solidFill>
                <a:latin typeface="Corbel"/>
                <a:ea typeface="Corbel"/>
                <a:cs typeface="Corbel"/>
                <a:sym typeface="Corbel"/>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2"/>
                </a:solidFill>
                <a:latin typeface="Arial"/>
                <a:ea typeface="Arial"/>
                <a:cs typeface="Arial"/>
                <a:sym typeface="Arial"/>
              </a:defRPr>
            </a:lvl9pPr>
          </a:lstStyle>
          <a:p/>
        </p:txBody>
      </p:sp>
      <p:sp>
        <p:nvSpPr>
          <p:cNvPr id="65" name="Google Shape;65;p33"/>
          <p:cNvSpPr txBox="1"/>
          <p:nvPr>
            <p:ph idx="1" type="body"/>
          </p:nvPr>
        </p:nvSpPr>
        <p:spPr>
          <a:xfrm>
            <a:off x="1113232" y="2000249"/>
            <a:ext cx="7514100" cy="2343300"/>
          </a:xfrm>
          <a:prstGeom prst="rect">
            <a:avLst/>
          </a:prstGeom>
          <a:noFill/>
          <a:ln>
            <a:noFill/>
          </a:ln>
        </p:spPr>
        <p:txBody>
          <a:bodyPr anchorCtr="0" anchor="ctr" bIns="34275" lIns="68575" spcFirstLastPara="1" rIns="68575" wrap="square" tIns="34275">
            <a:noAutofit/>
          </a:bodyPr>
          <a:lstStyle>
            <a:lvl1pPr indent="-393700" lvl="0" marL="457200" marR="0" rtl="0" algn="l">
              <a:lnSpc>
                <a:spcPct val="100000"/>
              </a:lnSpc>
              <a:spcBef>
                <a:spcPts val="400"/>
              </a:spcBef>
              <a:spcAft>
                <a:spcPts val="0"/>
              </a:spcAft>
              <a:buClr>
                <a:srgbClr val="1186C3"/>
              </a:buClr>
              <a:buSzPts val="2600"/>
              <a:buFont typeface="Arial"/>
              <a:buChar char="•"/>
              <a:defRPr b="0" i="0" sz="1800" u="none" cap="none" strike="noStrike">
                <a:solidFill>
                  <a:schemeClr val="dk1"/>
                </a:solidFill>
                <a:latin typeface="Corbel"/>
                <a:ea typeface="Corbel"/>
                <a:cs typeface="Corbel"/>
                <a:sym typeface="Corbel"/>
              </a:defRPr>
            </a:lvl1pPr>
            <a:lvl2pPr indent="-368300" lvl="1" marL="914400" marR="0" rtl="0" algn="l">
              <a:lnSpc>
                <a:spcPct val="100000"/>
              </a:lnSpc>
              <a:spcBef>
                <a:spcPts val="500"/>
              </a:spcBef>
              <a:spcAft>
                <a:spcPts val="0"/>
              </a:spcAft>
              <a:buClr>
                <a:srgbClr val="1186C3"/>
              </a:buClr>
              <a:buSzPts val="2200"/>
              <a:buFont typeface="Arial"/>
              <a:buChar char="•"/>
              <a:defRPr b="0" i="0" sz="1500" u="none" cap="none" strike="noStrike">
                <a:solidFill>
                  <a:schemeClr val="dk1"/>
                </a:solidFill>
                <a:latin typeface="Corbel"/>
                <a:ea typeface="Corbel"/>
                <a:cs typeface="Corbel"/>
                <a:sym typeface="Corbel"/>
              </a:defRPr>
            </a:lvl2pPr>
            <a:lvl3pPr indent="-355600" lvl="2" marL="1371600" marR="0" rtl="0" algn="l">
              <a:lnSpc>
                <a:spcPct val="100000"/>
              </a:lnSpc>
              <a:spcBef>
                <a:spcPts val="500"/>
              </a:spcBef>
              <a:spcAft>
                <a:spcPts val="0"/>
              </a:spcAft>
              <a:buClr>
                <a:srgbClr val="1186C3"/>
              </a:buClr>
              <a:buSzPts val="2000"/>
              <a:buFont typeface="Arial"/>
              <a:buChar char="•"/>
              <a:defRPr b="0" i="0" sz="1400" u="none" cap="none" strike="noStrike">
                <a:solidFill>
                  <a:schemeClr val="dk1"/>
                </a:solidFill>
                <a:latin typeface="Corbel"/>
                <a:ea typeface="Corbel"/>
                <a:cs typeface="Corbel"/>
                <a:sym typeface="Corbel"/>
              </a:defRPr>
            </a:lvl3pPr>
            <a:lvl4pPr indent="-336550" lvl="3" marL="1828800" marR="0" rtl="0" algn="l">
              <a:lnSpc>
                <a:spcPct val="100000"/>
              </a:lnSpc>
              <a:spcBef>
                <a:spcPts val="500"/>
              </a:spcBef>
              <a:spcAft>
                <a:spcPts val="0"/>
              </a:spcAft>
              <a:buClr>
                <a:srgbClr val="1186C3"/>
              </a:buClr>
              <a:buSzPts val="1700"/>
              <a:buFont typeface="Arial"/>
              <a:buChar char="•"/>
              <a:defRPr b="0" i="0" sz="1200" u="none" cap="none" strike="noStrike">
                <a:solidFill>
                  <a:schemeClr val="dk1"/>
                </a:solidFill>
                <a:latin typeface="Corbel"/>
                <a:ea typeface="Corbel"/>
                <a:cs typeface="Corbel"/>
                <a:sym typeface="Corbel"/>
              </a:defRPr>
            </a:lvl4pPr>
            <a:lvl5pPr indent="-323850" lvl="4" marL="2286000" marR="0" rtl="0" algn="l">
              <a:lnSpc>
                <a:spcPct val="100000"/>
              </a:lnSpc>
              <a:spcBef>
                <a:spcPts val="500"/>
              </a:spcBef>
              <a:spcAft>
                <a:spcPts val="0"/>
              </a:spcAft>
              <a:buClr>
                <a:srgbClr val="1186C3"/>
              </a:buClr>
              <a:buSzPts val="1500"/>
              <a:buFont typeface="Arial"/>
              <a:buChar char="•"/>
              <a:defRPr b="0" i="0" sz="1100" u="none" cap="none" strike="noStrike">
                <a:solidFill>
                  <a:schemeClr val="dk1"/>
                </a:solidFill>
                <a:latin typeface="Corbel"/>
                <a:ea typeface="Corbel"/>
                <a:cs typeface="Corbel"/>
                <a:sym typeface="Corbel"/>
              </a:defRPr>
            </a:lvl5pPr>
            <a:lvl6pPr indent="-323850" lvl="5" marL="2743200" marR="0" rtl="0" algn="l">
              <a:lnSpc>
                <a:spcPct val="100000"/>
              </a:lnSpc>
              <a:spcBef>
                <a:spcPts val="500"/>
              </a:spcBef>
              <a:spcAft>
                <a:spcPts val="0"/>
              </a:spcAft>
              <a:buClr>
                <a:srgbClr val="1186C3"/>
              </a:buClr>
              <a:buSzPts val="1500"/>
              <a:buFont typeface="Arial"/>
              <a:buChar char="•"/>
              <a:defRPr b="0" i="0" sz="1100" u="none" cap="none" strike="noStrike">
                <a:solidFill>
                  <a:schemeClr val="dk1"/>
                </a:solidFill>
                <a:latin typeface="Corbel"/>
                <a:ea typeface="Corbel"/>
                <a:cs typeface="Corbel"/>
                <a:sym typeface="Corbel"/>
              </a:defRPr>
            </a:lvl6pPr>
            <a:lvl7pPr indent="-323850" lvl="6" marL="3200400" marR="0" rtl="0" algn="l">
              <a:lnSpc>
                <a:spcPct val="100000"/>
              </a:lnSpc>
              <a:spcBef>
                <a:spcPts val="500"/>
              </a:spcBef>
              <a:spcAft>
                <a:spcPts val="0"/>
              </a:spcAft>
              <a:buClr>
                <a:srgbClr val="1186C3"/>
              </a:buClr>
              <a:buSzPts val="1500"/>
              <a:buFont typeface="Arial"/>
              <a:buChar char="•"/>
              <a:defRPr b="0" i="0" sz="1100" u="none" cap="none" strike="noStrike">
                <a:solidFill>
                  <a:schemeClr val="dk1"/>
                </a:solidFill>
                <a:latin typeface="Corbel"/>
                <a:ea typeface="Corbel"/>
                <a:cs typeface="Corbel"/>
                <a:sym typeface="Corbel"/>
              </a:defRPr>
            </a:lvl7pPr>
            <a:lvl8pPr indent="-323850" lvl="7" marL="3657600" marR="0" rtl="0" algn="l">
              <a:lnSpc>
                <a:spcPct val="100000"/>
              </a:lnSpc>
              <a:spcBef>
                <a:spcPts val="500"/>
              </a:spcBef>
              <a:spcAft>
                <a:spcPts val="0"/>
              </a:spcAft>
              <a:buClr>
                <a:srgbClr val="1186C3"/>
              </a:buClr>
              <a:buSzPts val="1500"/>
              <a:buFont typeface="Arial"/>
              <a:buChar char="•"/>
              <a:defRPr b="0" i="0" sz="1100" u="none" cap="none" strike="noStrike">
                <a:solidFill>
                  <a:schemeClr val="dk1"/>
                </a:solidFill>
                <a:latin typeface="Corbel"/>
                <a:ea typeface="Corbel"/>
                <a:cs typeface="Corbel"/>
                <a:sym typeface="Corbel"/>
              </a:defRPr>
            </a:lvl8pPr>
            <a:lvl9pPr indent="-323850" lvl="8" marL="4114800" marR="0" rtl="0" algn="l">
              <a:lnSpc>
                <a:spcPct val="100000"/>
              </a:lnSpc>
              <a:spcBef>
                <a:spcPts val="500"/>
              </a:spcBef>
              <a:spcAft>
                <a:spcPts val="500"/>
              </a:spcAft>
              <a:buClr>
                <a:srgbClr val="1186C3"/>
              </a:buClr>
              <a:buSzPts val="1500"/>
              <a:buFont typeface="Arial"/>
              <a:buChar char="•"/>
              <a:defRPr b="0" i="0" sz="1100" u="none" cap="none" strike="noStrike">
                <a:solidFill>
                  <a:schemeClr val="dk1"/>
                </a:solidFill>
                <a:latin typeface="Corbel"/>
                <a:ea typeface="Corbel"/>
                <a:cs typeface="Corbel"/>
                <a:sym typeface="Corbel"/>
              </a:defRPr>
            </a:lvl9pPr>
          </a:lstStyle>
          <a:p/>
        </p:txBody>
      </p:sp>
      <p:sp>
        <p:nvSpPr>
          <p:cNvPr id="66" name="Google Shape;66;p33"/>
          <p:cNvSpPr txBox="1"/>
          <p:nvPr>
            <p:ph idx="10" type="dt"/>
          </p:nvPr>
        </p:nvSpPr>
        <p:spPr>
          <a:xfrm>
            <a:off x="7299492" y="4412456"/>
            <a:ext cx="857400" cy="273900"/>
          </a:xfrm>
          <a:prstGeom prst="rect">
            <a:avLst/>
          </a:prstGeom>
          <a:noFill/>
          <a:ln>
            <a:noFill/>
          </a:ln>
        </p:spPr>
        <p:txBody>
          <a:bodyPr anchorCtr="0" anchor="ctr" bIns="34275" lIns="68575" spcFirstLastPara="1" rIns="68575" wrap="square" tIns="34275">
            <a:noAutofit/>
          </a:bodyPr>
          <a:lstStyle>
            <a:lvl1pPr lvl="0" marR="0" rtl="0" algn="r">
              <a:lnSpc>
                <a:spcPct val="100000"/>
              </a:lnSpc>
              <a:spcBef>
                <a:spcPts val="0"/>
              </a:spcBef>
              <a:spcAft>
                <a:spcPts val="0"/>
              </a:spcAft>
              <a:buClr>
                <a:srgbClr val="000000"/>
              </a:buClr>
              <a:buSzPts val="1100"/>
              <a:buFont typeface="Arial"/>
              <a:buNone/>
              <a:defRPr b="0" i="0" sz="800" u="none" cap="none" strike="noStrike">
                <a:solidFill>
                  <a:schemeClr val="dk1"/>
                </a:solidFill>
                <a:latin typeface="Corbel"/>
                <a:ea typeface="Corbel"/>
                <a:cs typeface="Corbel"/>
                <a:sym typeface="Corbel"/>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9pPr>
          </a:lstStyle>
          <a:p/>
        </p:txBody>
      </p:sp>
      <p:sp>
        <p:nvSpPr>
          <p:cNvPr id="67" name="Google Shape;67;p33"/>
          <p:cNvSpPr txBox="1"/>
          <p:nvPr>
            <p:ph idx="11" type="ftr"/>
          </p:nvPr>
        </p:nvSpPr>
        <p:spPr>
          <a:xfrm>
            <a:off x="1929209" y="4412456"/>
            <a:ext cx="53133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100"/>
              <a:buFont typeface="Arial"/>
              <a:buNone/>
              <a:defRPr b="0" i="0" sz="800" u="none" cap="none" strike="noStrike">
                <a:solidFill>
                  <a:schemeClr val="dk1"/>
                </a:solidFill>
                <a:latin typeface="Corbel"/>
                <a:ea typeface="Corbel"/>
                <a:cs typeface="Corbel"/>
                <a:sym typeface="Corbel"/>
              </a:defRPr>
            </a:lvl1pPr>
            <a:lvl2pPr lvl="1"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2pPr>
            <a:lvl3pPr lvl="2"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3pPr>
            <a:lvl4pPr lvl="3"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4pPr>
            <a:lvl5pPr lvl="4"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5pPr>
            <a:lvl6pPr lvl="5"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6pPr>
            <a:lvl7pPr lvl="6"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7pPr>
            <a:lvl8pPr lvl="7"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8pPr>
            <a:lvl9pPr lvl="8" marR="0" rtl="0" algn="l">
              <a:lnSpc>
                <a:spcPct val="100000"/>
              </a:lnSpc>
              <a:spcBef>
                <a:spcPts val="0"/>
              </a:spcBef>
              <a:spcAft>
                <a:spcPts val="0"/>
              </a:spcAft>
              <a:buClr>
                <a:srgbClr val="000000"/>
              </a:buClr>
              <a:buSzPts val="1100"/>
              <a:buFont typeface="Arial"/>
              <a:buNone/>
              <a:defRPr b="0" i="0" sz="1400" u="none" cap="none" strike="noStrike">
                <a:solidFill>
                  <a:schemeClr val="dk1"/>
                </a:solidFill>
                <a:latin typeface="Corbel"/>
                <a:ea typeface="Corbel"/>
                <a:cs typeface="Corbel"/>
                <a:sym typeface="Corbel"/>
              </a:defRPr>
            </a:lvl9pPr>
          </a:lstStyle>
          <a:p/>
        </p:txBody>
      </p:sp>
      <p:sp>
        <p:nvSpPr>
          <p:cNvPr id="68" name="Google Shape;68;p33"/>
          <p:cNvSpPr txBox="1"/>
          <p:nvPr>
            <p:ph idx="12" type="sldNum"/>
          </p:nvPr>
        </p:nvSpPr>
        <p:spPr>
          <a:xfrm>
            <a:off x="8213892" y="4412456"/>
            <a:ext cx="4134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1pPr>
            <a:lvl2pPr indent="0" lvl="1"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2pPr>
            <a:lvl3pPr indent="0" lvl="2"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3pPr>
            <a:lvl4pPr indent="0" lvl="3"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4pPr>
            <a:lvl5pPr indent="0" lvl="4"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5pPr>
            <a:lvl6pPr indent="0" lvl="5"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6pPr>
            <a:lvl7pPr indent="0" lvl="6"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7pPr>
            <a:lvl8pPr indent="0" lvl="7"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8pPr>
            <a:lvl9pPr indent="0" lvl="8" marL="0" marR="0" rtl="0" algn="r">
              <a:lnSpc>
                <a:spcPct val="100000"/>
              </a:lnSpc>
              <a:spcBef>
                <a:spcPts val="0"/>
              </a:spcBef>
              <a:spcAft>
                <a:spcPts val="0"/>
              </a:spcAft>
              <a:buClr>
                <a:srgbClr val="000000"/>
              </a:buClr>
              <a:buSzPts val="800"/>
              <a:buFont typeface="Arial"/>
              <a:buNone/>
              <a:defRPr b="0" i="0" sz="8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189" name="Shape 189"/>
        <p:cNvGrpSpPr/>
        <p:nvPr/>
      </p:nvGrpSpPr>
      <p:grpSpPr>
        <a:xfrm>
          <a:off x="0" y="0"/>
          <a:ext cx="0" cy="0"/>
          <a:chOff x="0" y="0"/>
          <a:chExt cx="0" cy="0"/>
        </a:xfrm>
      </p:grpSpPr>
      <p:sp>
        <p:nvSpPr>
          <p:cNvPr id="190" name="Google Shape;190;g8ab389fac5_0_165"/>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191" name="Google Shape;191;g8ab389fac5_0_165"/>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192" name="Google Shape;192;g8ab389fac5_0_1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236" name="Shape 236"/>
        <p:cNvGrpSpPr/>
        <p:nvPr/>
      </p:nvGrpSpPr>
      <p:grpSpPr>
        <a:xfrm>
          <a:off x="0" y="0"/>
          <a:ext cx="0" cy="0"/>
          <a:chOff x="0" y="0"/>
          <a:chExt cx="0" cy="0"/>
        </a:xfrm>
      </p:grpSpPr>
      <p:sp>
        <p:nvSpPr>
          <p:cNvPr id="237" name="Google Shape;237;g8ab389fac5_0_27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238" name="Google Shape;238;g8ab389fac5_0_27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239" name="Google Shape;239;g8ab389fac5_0_27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5.png"/><Relationship Id="rId4" Type="http://schemas.openxmlformats.org/officeDocument/2006/relationships/image" Target="../media/image9.png"/><Relationship Id="rId5"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5.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 Id="rId3" Type="http://schemas.openxmlformats.org/officeDocument/2006/relationships/image" Target="../media/image12.png"/><Relationship Id="rId4" Type="http://schemas.openxmlformats.org/officeDocument/2006/relationships/image" Target="../media/image23.png"/><Relationship Id="rId5"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4.xml"/><Relationship Id="rId3" Type="http://schemas.openxmlformats.org/officeDocument/2006/relationships/hyperlink" Target="https://www.youtube.com/channel/UCAxW1XT0iEJo0TYlRfn6rYQ" TargetMode="Externa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0.png"/><Relationship Id="rId4" Type="http://schemas.openxmlformats.org/officeDocument/2006/relationships/image" Target="../media/image26.png"/><Relationship Id="rId5"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1.pn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7.png"/><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2.png"/><Relationship Id="rId4" Type="http://schemas.openxmlformats.org/officeDocument/2006/relationships/image" Target="../media/image27.png"/><Relationship Id="rId5"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4.png"/><Relationship Id="rId4" Type="http://schemas.openxmlformats.org/officeDocument/2006/relationships/image" Target="../media/image29.png"/><Relationship Id="rId5" Type="http://schemas.openxmlformats.org/officeDocument/2006/relationships/image" Target="../media/image32.png"/><Relationship Id="rId6" Type="http://schemas.openxmlformats.org/officeDocument/2006/relationships/image" Target="../media/image2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1.xml"/><Relationship Id="rId2" Type="http://schemas.openxmlformats.org/officeDocument/2006/relationships/notesSlide" Target="../notesSlides/notesSlide32.xml"/><Relationship Id="rId3"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0" name="Shape 290"/>
        <p:cNvGrpSpPr/>
        <p:nvPr/>
      </p:nvGrpSpPr>
      <p:grpSpPr>
        <a:xfrm>
          <a:off x="0" y="0"/>
          <a:ext cx="0" cy="0"/>
          <a:chOff x="0" y="0"/>
          <a:chExt cx="0" cy="0"/>
        </a:xfrm>
      </p:grpSpPr>
      <p:sp>
        <p:nvSpPr>
          <p:cNvPr id="291" name="Google Shape;291;g8ab389fac5_0_52"/>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292" name="Google Shape;292;g8ab389fac5_0_52"/>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 hope you are enjoying the last week of term!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6" name="Shape 296"/>
        <p:cNvGrpSpPr/>
        <p:nvPr/>
      </p:nvGrpSpPr>
      <p:grpSpPr>
        <a:xfrm>
          <a:off x="0" y="0"/>
          <a:ext cx="0" cy="0"/>
          <a:chOff x="0" y="0"/>
          <a:chExt cx="0" cy="0"/>
        </a:xfrm>
      </p:grpSpPr>
      <p:sp>
        <p:nvSpPr>
          <p:cNvPr id="297" name="Google Shape;297;p1"/>
          <p:cNvSpPr/>
          <p:nvPr/>
        </p:nvSpPr>
        <p:spPr>
          <a:xfrm>
            <a:off x="1551400" y="3455800"/>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8" name="Google Shape;298;p1"/>
          <p:cNvSpPr/>
          <p:nvPr/>
        </p:nvSpPr>
        <p:spPr>
          <a:xfrm>
            <a:off x="1146100" y="1900875"/>
            <a:ext cx="7296000" cy="12927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9" name="Google Shape;299;p1"/>
          <p:cNvSpPr txBox="1"/>
          <p:nvPr>
            <p:ph type="ctrTitle"/>
          </p:nvPr>
        </p:nvSpPr>
        <p:spPr>
          <a:xfrm>
            <a:off x="479800" y="1898625"/>
            <a:ext cx="8520600" cy="1062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week’s theme is</a:t>
            </a:r>
            <a:endParaRPr/>
          </a:p>
        </p:txBody>
      </p:sp>
      <p:sp>
        <p:nvSpPr>
          <p:cNvPr id="300" name="Google Shape;300;p1"/>
          <p:cNvSpPr txBox="1"/>
          <p:nvPr>
            <p:ph idx="1" type="subTitle"/>
          </p:nvPr>
        </p:nvSpPr>
        <p:spPr>
          <a:xfrm>
            <a:off x="1463050" y="3523300"/>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Football Project and Transition</a:t>
            </a:r>
            <a:endParaRPr b="1"/>
          </a:p>
          <a:p>
            <a:pPr indent="0" lvl="0" marL="0" rtl="0" algn="ctr">
              <a:lnSpc>
                <a:spcPct val="100000"/>
              </a:lnSpc>
              <a:spcBef>
                <a:spcPts val="0"/>
              </a:spcBef>
              <a:spcAft>
                <a:spcPts val="0"/>
              </a:spcAft>
              <a:buSzPts val="2800"/>
              <a:buNone/>
            </a:pPr>
            <a:r>
              <a:rPr b="1" lang="en-GB"/>
              <a:t>Day 2 - 14.7.20</a:t>
            </a:r>
            <a:endParaRPr b="1"/>
          </a:p>
        </p:txBody>
      </p:sp>
      <p:pic>
        <p:nvPicPr>
          <p:cNvPr id="301" name="Google Shape;301;p1"/>
          <p:cNvPicPr preferRelativeResize="0"/>
          <p:nvPr/>
        </p:nvPicPr>
        <p:blipFill rotWithShape="1">
          <a:blip r:embed="rId3">
            <a:alphaModFix/>
          </a:blip>
          <a:srcRect b="0" l="0" r="0" t="0"/>
          <a:stretch/>
        </p:blipFill>
        <p:spPr>
          <a:xfrm rot="524926">
            <a:off x="7094432" y="177135"/>
            <a:ext cx="1662436" cy="1662457"/>
          </a:xfrm>
          <a:prstGeom prst="rect">
            <a:avLst/>
          </a:prstGeom>
          <a:noFill/>
          <a:ln>
            <a:noFill/>
          </a:ln>
        </p:spPr>
      </p:pic>
      <p:pic>
        <p:nvPicPr>
          <p:cNvPr id="302" name="Google Shape;302;p1"/>
          <p:cNvPicPr preferRelativeResize="0"/>
          <p:nvPr/>
        </p:nvPicPr>
        <p:blipFill rotWithShape="1">
          <a:blip r:embed="rId4">
            <a:alphaModFix/>
          </a:blip>
          <a:srcRect b="0" l="0" r="0" t="0"/>
          <a:stretch/>
        </p:blipFill>
        <p:spPr>
          <a:xfrm rot="-1037997">
            <a:off x="360843" y="416876"/>
            <a:ext cx="2586157" cy="1239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6" name="Shape 306"/>
        <p:cNvGrpSpPr/>
        <p:nvPr/>
      </p:nvGrpSpPr>
      <p:grpSpPr>
        <a:xfrm>
          <a:off x="0" y="0"/>
          <a:ext cx="0" cy="0"/>
          <a:chOff x="0" y="0"/>
          <a:chExt cx="0" cy="0"/>
        </a:xfrm>
      </p:grpSpPr>
      <p:sp>
        <p:nvSpPr>
          <p:cNvPr id="307" name="Google Shape;307;p2"/>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Arial"/>
                <a:ea typeface="Arial"/>
                <a:cs typeface="Arial"/>
                <a:sym typeface="Arial"/>
              </a:rPr>
              <a:t>Morning Maths </a:t>
            </a:r>
            <a:endParaRPr b="1" i="0" sz="1800" u="sng" cap="none" strike="noStrike">
              <a:solidFill>
                <a:srgbClr val="000000"/>
              </a:solidFill>
              <a:latin typeface="Arial"/>
              <a:ea typeface="Arial"/>
              <a:cs typeface="Arial"/>
              <a:sym typeface="Arial"/>
            </a:endParaRPr>
          </a:p>
        </p:txBody>
      </p:sp>
      <p:sp>
        <p:nvSpPr>
          <p:cNvPr id="308" name="Google Shape;308;p2"/>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1755 ÷ 5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8</a:t>
            </a:r>
            <a:r>
              <a:rPr b="0" baseline="30000" i="0" lang="en-GB" sz="2400" u="none" cap="none" strike="noStrike">
                <a:solidFill>
                  <a:srgbClr val="222222"/>
                </a:solidFill>
                <a:latin typeface="Arial"/>
                <a:ea typeface="Arial"/>
                <a:cs typeface="Arial"/>
                <a:sym typeface="Arial"/>
              </a:rPr>
              <a:t>3</a:t>
            </a:r>
            <a:r>
              <a:rPr b="0" i="0" lang="en-GB" sz="2400" u="none" cap="none" strike="noStrike">
                <a:solidFill>
                  <a:srgbClr val="222222"/>
                </a:solidFill>
                <a:latin typeface="Arial"/>
                <a:ea typeface="Arial"/>
                <a:cs typeface="Arial"/>
                <a:sym typeface="Arial"/>
              </a:rPr>
              <a:t>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67% of 2000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2/7 x 560 =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3036 ÷ 12 =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a:t>
            </a:r>
            <a:r>
              <a:rPr b="0" i="0" lang="en-GB" sz="1400" u="none" cap="none" strike="noStrike">
                <a:solidFill>
                  <a:srgbClr val="000000"/>
                </a:solidFill>
                <a:latin typeface="Arial"/>
                <a:ea typeface="Arial"/>
                <a:cs typeface="Arial"/>
                <a:sym typeface="Arial"/>
              </a:rPr>
              <a:t>It costs Mike 50p to send 8 texts on his phone. He spends £5 in one month. How many texts did he send?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309" name="Google Shape;309;p2"/>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 </a:t>
            </a:r>
            <a:r>
              <a:rPr b="0" i="0" lang="en-GB" sz="1800" u="none" cap="none" strike="noStrike">
                <a:solidFill>
                  <a:srgbClr val="222222"/>
                </a:solidFill>
                <a:highlight>
                  <a:srgbClr val="FFFFFF"/>
                </a:highlight>
                <a:latin typeface="Arial"/>
                <a:ea typeface="Arial"/>
                <a:cs typeface="Arial"/>
                <a:sym typeface="Arial"/>
              </a:rPr>
              <a:t>How many days in 2 years and 12 weeks?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310" name="Google Shape;310;p2"/>
          <p:cNvPicPr preferRelativeResize="0"/>
          <p:nvPr/>
        </p:nvPicPr>
        <p:blipFill rotWithShape="1">
          <a:blip r:embed="rId3">
            <a:alphaModFix/>
          </a:blip>
          <a:srcRect b="0" l="0" r="0" t="0"/>
          <a:stretch/>
        </p:blipFill>
        <p:spPr>
          <a:xfrm>
            <a:off x="645400" y="3029425"/>
            <a:ext cx="2571750" cy="914400"/>
          </a:xfrm>
          <a:prstGeom prst="rect">
            <a:avLst/>
          </a:prstGeom>
          <a:noFill/>
          <a:ln>
            <a:noFill/>
          </a:ln>
        </p:spPr>
      </p:pic>
      <p:pic>
        <p:nvPicPr>
          <p:cNvPr id="311" name="Google Shape;311;p2"/>
          <p:cNvPicPr preferRelativeResize="0"/>
          <p:nvPr/>
        </p:nvPicPr>
        <p:blipFill rotWithShape="1">
          <a:blip r:embed="rId4">
            <a:alphaModFix/>
          </a:blip>
          <a:srcRect b="0" l="0" r="0" t="0"/>
          <a:stretch/>
        </p:blipFill>
        <p:spPr>
          <a:xfrm>
            <a:off x="4746325" y="290775"/>
            <a:ext cx="4397675" cy="1525725"/>
          </a:xfrm>
          <a:prstGeom prst="rect">
            <a:avLst/>
          </a:prstGeom>
          <a:noFill/>
          <a:ln>
            <a:noFill/>
          </a:ln>
        </p:spPr>
      </p:pic>
      <p:pic>
        <p:nvPicPr>
          <p:cNvPr id="312" name="Google Shape;312;p2"/>
          <p:cNvPicPr preferRelativeResize="0"/>
          <p:nvPr/>
        </p:nvPicPr>
        <p:blipFill rotWithShape="1">
          <a:blip r:embed="rId5">
            <a:alphaModFix/>
          </a:blip>
          <a:srcRect b="0" l="0" r="0" t="0"/>
          <a:stretch/>
        </p:blipFill>
        <p:spPr>
          <a:xfrm>
            <a:off x="5033298" y="3029423"/>
            <a:ext cx="3436929" cy="1295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6" name="Shape 316"/>
        <p:cNvGrpSpPr/>
        <p:nvPr/>
      </p:nvGrpSpPr>
      <p:grpSpPr>
        <a:xfrm>
          <a:off x="0" y="0"/>
          <a:ext cx="0" cy="0"/>
          <a:chOff x="0" y="0"/>
          <a:chExt cx="0" cy="0"/>
        </a:xfrm>
      </p:grpSpPr>
      <p:sp>
        <p:nvSpPr>
          <p:cNvPr id="317" name="Google Shape;317;p3"/>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FF0000"/>
                </a:solidFill>
                <a:latin typeface="Arial"/>
                <a:ea typeface="Arial"/>
                <a:cs typeface="Arial"/>
                <a:sym typeface="Arial"/>
              </a:rPr>
              <a:t>ANSWERS</a:t>
            </a:r>
            <a:endParaRPr b="1" i="0" sz="1800" u="sng" cap="none" strike="noStrike">
              <a:solidFill>
                <a:srgbClr val="FF0000"/>
              </a:solidFill>
              <a:latin typeface="Arial"/>
              <a:ea typeface="Arial"/>
              <a:cs typeface="Arial"/>
              <a:sym typeface="Arial"/>
            </a:endParaRPr>
          </a:p>
        </p:txBody>
      </p:sp>
      <p:sp>
        <p:nvSpPr>
          <p:cNvPr id="318" name="Google Shape;318;p3"/>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1755 ÷ 5 = </a:t>
            </a:r>
            <a:r>
              <a:rPr b="0" i="0" lang="en-GB" sz="2400" u="none" cap="none" strike="noStrike">
                <a:solidFill>
                  <a:srgbClr val="FF0000"/>
                </a:solidFill>
                <a:latin typeface="Arial"/>
                <a:ea typeface="Arial"/>
                <a:cs typeface="Arial"/>
                <a:sym typeface="Arial"/>
              </a:rPr>
              <a:t>351</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8</a:t>
            </a:r>
            <a:r>
              <a:rPr b="0" baseline="30000" i="0" lang="en-GB" sz="2400" u="none" cap="none" strike="noStrike">
                <a:solidFill>
                  <a:srgbClr val="222222"/>
                </a:solidFill>
                <a:latin typeface="Arial"/>
                <a:ea typeface="Arial"/>
                <a:cs typeface="Arial"/>
                <a:sym typeface="Arial"/>
              </a:rPr>
              <a:t>3</a:t>
            </a:r>
            <a:r>
              <a:rPr b="0" i="0" lang="en-GB" sz="2400" u="none" cap="none" strike="noStrike">
                <a:solidFill>
                  <a:srgbClr val="222222"/>
                </a:solidFill>
                <a:latin typeface="Arial"/>
                <a:ea typeface="Arial"/>
                <a:cs typeface="Arial"/>
                <a:sym typeface="Arial"/>
              </a:rPr>
              <a:t> = </a:t>
            </a:r>
            <a:r>
              <a:rPr b="0" i="0" lang="en-GB" sz="2400" u="none" cap="none" strike="noStrike">
                <a:solidFill>
                  <a:srgbClr val="FF0000"/>
                </a:solidFill>
                <a:latin typeface="Arial"/>
                <a:ea typeface="Arial"/>
                <a:cs typeface="Arial"/>
                <a:sym typeface="Arial"/>
              </a:rPr>
              <a:t>512</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67% of 2000 = </a:t>
            </a:r>
            <a:r>
              <a:rPr b="0" i="0" lang="en-GB" sz="2400" u="none" cap="none" strike="noStrike">
                <a:solidFill>
                  <a:srgbClr val="FF0000"/>
                </a:solidFill>
                <a:latin typeface="Arial"/>
                <a:ea typeface="Arial"/>
                <a:cs typeface="Arial"/>
                <a:sym typeface="Arial"/>
              </a:rPr>
              <a:t>1340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2/7 x 560 = </a:t>
            </a:r>
            <a:r>
              <a:rPr b="0" i="0" lang="en-GB" sz="2400" u="none" cap="none" strike="noStrike">
                <a:solidFill>
                  <a:srgbClr val="FF0000"/>
                </a:solidFill>
                <a:latin typeface="Arial"/>
                <a:ea typeface="Arial"/>
                <a:cs typeface="Arial"/>
                <a:sym typeface="Arial"/>
              </a:rPr>
              <a:t>160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3036 ÷ 12 = </a:t>
            </a:r>
            <a:r>
              <a:rPr b="0" i="0" lang="en-GB" sz="2400" u="none" cap="none" strike="noStrike">
                <a:solidFill>
                  <a:srgbClr val="FF0000"/>
                </a:solidFill>
                <a:latin typeface="Arial"/>
                <a:ea typeface="Arial"/>
                <a:cs typeface="Arial"/>
                <a:sym typeface="Arial"/>
              </a:rPr>
              <a:t>253</a:t>
            </a:r>
            <a:endParaRPr b="0" i="0" sz="2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a:t>
            </a:r>
            <a:r>
              <a:rPr b="0" i="0" lang="en-GB" sz="1400" u="none" cap="none" strike="noStrike">
                <a:solidFill>
                  <a:srgbClr val="000000"/>
                </a:solidFill>
                <a:latin typeface="Arial"/>
                <a:ea typeface="Arial"/>
                <a:cs typeface="Arial"/>
                <a:sym typeface="Arial"/>
              </a:rPr>
              <a:t>It costs Mike 50p to send 8 texts on his phone. He spends £5 in one month. How many texts did he send? </a:t>
            </a:r>
            <a:r>
              <a:rPr b="0" i="0" lang="en-GB" sz="1400" u="none" cap="none" strike="noStrike">
                <a:solidFill>
                  <a:srgbClr val="FF0000"/>
                </a:solidFill>
                <a:latin typeface="Arial"/>
                <a:ea typeface="Arial"/>
                <a:cs typeface="Arial"/>
                <a:sym typeface="Arial"/>
              </a:rPr>
              <a:t>80 texts</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000"/>
              <a:buFont typeface="Arial"/>
              <a:buNone/>
            </a:pPr>
            <a:r>
              <a:t/>
            </a:r>
            <a:endParaRPr b="0" i="0" sz="3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319" name="Google Shape;319;p3"/>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 </a:t>
            </a:r>
            <a:r>
              <a:rPr b="0" i="0" lang="en-GB" sz="1800" u="none" cap="none" strike="noStrike">
                <a:solidFill>
                  <a:srgbClr val="222222"/>
                </a:solidFill>
                <a:highlight>
                  <a:srgbClr val="FFFFFF"/>
                </a:highlight>
                <a:latin typeface="Arial"/>
                <a:ea typeface="Arial"/>
                <a:cs typeface="Arial"/>
                <a:sym typeface="Arial"/>
              </a:rPr>
              <a:t>How many days in 2 years and 12 weeks? </a:t>
            </a:r>
            <a:r>
              <a:rPr b="0" i="0" lang="en-GB" sz="1800" u="none" cap="none" strike="noStrike">
                <a:solidFill>
                  <a:srgbClr val="FF0000"/>
                </a:solidFill>
                <a:highlight>
                  <a:srgbClr val="FFFFFF"/>
                </a:highlight>
                <a:latin typeface="Arial"/>
                <a:ea typeface="Arial"/>
                <a:cs typeface="Arial"/>
                <a:sym typeface="Arial"/>
              </a:rPr>
              <a:t>365 + 365 + (12 x 7) = 814</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320" name="Google Shape;320;p3"/>
          <p:cNvPicPr preferRelativeResize="0"/>
          <p:nvPr/>
        </p:nvPicPr>
        <p:blipFill rotWithShape="1">
          <a:blip r:embed="rId3">
            <a:alphaModFix/>
          </a:blip>
          <a:srcRect b="0" l="0" r="0" t="0"/>
          <a:stretch/>
        </p:blipFill>
        <p:spPr>
          <a:xfrm>
            <a:off x="645400" y="3029425"/>
            <a:ext cx="2571750" cy="914400"/>
          </a:xfrm>
          <a:prstGeom prst="rect">
            <a:avLst/>
          </a:prstGeom>
          <a:noFill/>
          <a:ln>
            <a:noFill/>
          </a:ln>
        </p:spPr>
      </p:pic>
      <p:pic>
        <p:nvPicPr>
          <p:cNvPr id="321" name="Google Shape;321;p3"/>
          <p:cNvPicPr preferRelativeResize="0"/>
          <p:nvPr/>
        </p:nvPicPr>
        <p:blipFill rotWithShape="1">
          <a:blip r:embed="rId4">
            <a:alphaModFix/>
          </a:blip>
          <a:srcRect b="0" l="0" r="0" t="0"/>
          <a:stretch/>
        </p:blipFill>
        <p:spPr>
          <a:xfrm>
            <a:off x="4756550" y="216400"/>
            <a:ext cx="3733797" cy="1295400"/>
          </a:xfrm>
          <a:prstGeom prst="rect">
            <a:avLst/>
          </a:prstGeom>
          <a:noFill/>
          <a:ln>
            <a:noFill/>
          </a:ln>
        </p:spPr>
      </p:pic>
      <p:pic>
        <p:nvPicPr>
          <p:cNvPr id="322" name="Google Shape;322;p3"/>
          <p:cNvPicPr preferRelativeResize="0"/>
          <p:nvPr/>
        </p:nvPicPr>
        <p:blipFill rotWithShape="1">
          <a:blip r:embed="rId5">
            <a:alphaModFix/>
          </a:blip>
          <a:srcRect b="0" l="0" r="0" t="0"/>
          <a:stretch/>
        </p:blipFill>
        <p:spPr>
          <a:xfrm>
            <a:off x="5033299" y="3029424"/>
            <a:ext cx="2147946" cy="809575"/>
          </a:xfrm>
          <a:prstGeom prst="rect">
            <a:avLst/>
          </a:prstGeom>
          <a:noFill/>
          <a:ln>
            <a:noFill/>
          </a:ln>
        </p:spPr>
      </p:pic>
      <p:sp>
        <p:nvSpPr>
          <p:cNvPr id="323" name="Google Shape;323;p3"/>
          <p:cNvSpPr txBox="1"/>
          <p:nvPr/>
        </p:nvSpPr>
        <p:spPr>
          <a:xfrm>
            <a:off x="855175" y="3309200"/>
            <a:ext cx="12393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FF0000"/>
                </a:solidFill>
                <a:latin typeface="Arial"/>
                <a:ea typeface="Arial"/>
                <a:cs typeface="Arial"/>
                <a:sym typeface="Arial"/>
              </a:rPr>
              <a:t>336</a:t>
            </a:r>
            <a:endParaRPr b="0" i="0" sz="1600" u="none" cap="none" strike="noStrike">
              <a:solidFill>
                <a:srgbClr val="FF0000"/>
              </a:solidFill>
              <a:latin typeface="Arial"/>
              <a:ea typeface="Arial"/>
              <a:cs typeface="Arial"/>
              <a:sym typeface="Arial"/>
            </a:endParaRPr>
          </a:p>
        </p:txBody>
      </p:sp>
      <p:sp>
        <p:nvSpPr>
          <p:cNvPr id="324" name="Google Shape;324;p3"/>
          <p:cNvSpPr txBox="1"/>
          <p:nvPr/>
        </p:nvSpPr>
        <p:spPr>
          <a:xfrm>
            <a:off x="4957600" y="1388125"/>
            <a:ext cx="30366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L = 19cm </a:t>
            </a:r>
            <a:endParaRPr b="0" i="0" sz="1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W = 9.1cm</a:t>
            </a:r>
            <a:endParaRPr b="0" i="0" sz="1400" u="none" cap="none" strike="noStrike">
              <a:solidFill>
                <a:srgbClr val="FF0000"/>
              </a:solidFill>
              <a:latin typeface="Arial"/>
              <a:ea typeface="Arial"/>
              <a:cs typeface="Arial"/>
              <a:sym typeface="Arial"/>
            </a:endParaRPr>
          </a:p>
        </p:txBody>
      </p:sp>
      <p:sp>
        <p:nvSpPr>
          <p:cNvPr id="325" name="Google Shape;325;p3"/>
          <p:cNvSpPr txBox="1"/>
          <p:nvPr/>
        </p:nvSpPr>
        <p:spPr>
          <a:xfrm>
            <a:off x="7181250" y="3222425"/>
            <a:ext cx="1677300" cy="118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Arial"/>
                <a:ea typeface="Arial"/>
                <a:cs typeface="Arial"/>
                <a:sym typeface="Arial"/>
              </a:rPr>
              <a:t>100 x 8 = 800</a:t>
            </a:r>
            <a:endParaRPr b="0" i="0" sz="18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highlight>
                  <a:srgbClr val="FFFFFF"/>
                </a:highlight>
                <a:latin typeface="Arial"/>
                <a:ea typeface="Arial"/>
                <a:cs typeface="Arial"/>
                <a:sym typeface="Arial"/>
              </a:rPr>
              <a:t>800 + 50 + 4 = 854</a:t>
            </a:r>
            <a:endParaRPr b="0" i="0" sz="2200" u="none"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9" name="Shape 329"/>
        <p:cNvGrpSpPr/>
        <p:nvPr/>
      </p:nvGrpSpPr>
      <p:grpSpPr>
        <a:xfrm>
          <a:off x="0" y="0"/>
          <a:ext cx="0" cy="0"/>
          <a:chOff x="0" y="0"/>
          <a:chExt cx="0" cy="0"/>
        </a:xfrm>
      </p:grpSpPr>
      <p:sp>
        <p:nvSpPr>
          <p:cNvPr id="330" name="Google Shape;330;p4"/>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sp>
        <p:nvSpPr>
          <p:cNvPr id="331" name="Google Shape;331;p4"/>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32" name="Google Shape;332;p4"/>
          <p:cNvPicPr preferRelativeResize="0"/>
          <p:nvPr/>
        </p:nvPicPr>
        <p:blipFill rotWithShape="1">
          <a:blip r:embed="rId3">
            <a:alphaModFix/>
          </a:blip>
          <a:srcRect b="0" l="0" r="0" t="0"/>
          <a:stretch/>
        </p:blipFill>
        <p:spPr>
          <a:xfrm>
            <a:off x="1565300" y="1157725"/>
            <a:ext cx="5779788" cy="38209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6" name="Shape 336"/>
        <p:cNvGrpSpPr/>
        <p:nvPr/>
      </p:nvGrpSpPr>
      <p:grpSpPr>
        <a:xfrm>
          <a:off x="0" y="0"/>
          <a:ext cx="0" cy="0"/>
          <a:chOff x="0" y="0"/>
          <a:chExt cx="0" cy="0"/>
        </a:xfrm>
      </p:grpSpPr>
      <p:sp>
        <p:nvSpPr>
          <p:cNvPr id="337" name="Google Shape;337;p5"/>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sp>
        <p:nvSpPr>
          <p:cNvPr id="338" name="Google Shape;338;p5"/>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39" name="Google Shape;339;p5"/>
          <p:cNvPicPr preferRelativeResize="0"/>
          <p:nvPr/>
        </p:nvPicPr>
        <p:blipFill rotWithShape="1">
          <a:blip r:embed="rId3">
            <a:alphaModFix/>
          </a:blip>
          <a:srcRect b="0" l="0" r="0" t="0"/>
          <a:stretch/>
        </p:blipFill>
        <p:spPr>
          <a:xfrm>
            <a:off x="672900" y="1773813"/>
            <a:ext cx="3385650" cy="2238225"/>
          </a:xfrm>
          <a:prstGeom prst="rect">
            <a:avLst/>
          </a:prstGeom>
          <a:noFill/>
          <a:ln>
            <a:noFill/>
          </a:ln>
        </p:spPr>
      </p:pic>
      <p:sp>
        <p:nvSpPr>
          <p:cNvPr id="340" name="Google Shape;340;p5"/>
          <p:cNvSpPr txBox="1"/>
          <p:nvPr/>
        </p:nvSpPr>
        <p:spPr>
          <a:xfrm>
            <a:off x="4499025" y="1410802"/>
            <a:ext cx="4028100" cy="3398100"/>
          </a:xfrm>
          <a:prstGeom prst="rect">
            <a:avLst/>
          </a:prstGeom>
          <a:noFill/>
          <a:ln cap="flat" cmpd="sng" w="9525">
            <a:solidFill>
              <a:srgbClr val="000000"/>
            </a:solidFill>
            <a:prstDash val="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700"/>
              <a:buFont typeface="Arial"/>
              <a:buNone/>
            </a:pPr>
            <a:r>
              <a:rPr b="1" i="0" lang="en-GB" sz="1700" u="none" cap="none" strike="noStrike">
                <a:solidFill>
                  <a:srgbClr val="000000"/>
                </a:solidFill>
                <a:latin typeface="Arial"/>
                <a:ea typeface="Arial"/>
                <a:cs typeface="Arial"/>
                <a:sym typeface="Arial"/>
              </a:rPr>
              <a:t>Do you think young people should receive pocket money?</a:t>
            </a:r>
            <a:endParaRPr b="1"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t/>
            </a:r>
            <a:endParaRPr b="1"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1700" u="none" cap="none" strike="noStrike">
                <a:solidFill>
                  <a:srgbClr val="000000"/>
                </a:solidFill>
                <a:latin typeface="Arial"/>
                <a:ea typeface="Arial"/>
                <a:cs typeface="Arial"/>
                <a:sym typeface="Arial"/>
              </a:rPr>
              <a:t>What is pocket money? Do you receive pocket money or know anyone who does?</a:t>
            </a:r>
            <a:endParaRPr b="0"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1700" u="none" cap="none" strike="noStrike">
                <a:solidFill>
                  <a:srgbClr val="000000"/>
                </a:solidFill>
                <a:latin typeface="Arial"/>
                <a:ea typeface="Arial"/>
                <a:cs typeface="Arial"/>
                <a:sym typeface="Arial"/>
              </a:rPr>
              <a:t> Explain that pocket money is a small amount of money, usually given weekly to children. Some children may have to complete weekly jobs to earn their pocket money; others will just receive it.</a:t>
            </a:r>
            <a:endParaRPr b="0" i="0" sz="17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t/>
            </a:r>
            <a:endParaRPr b="1" i="0" sz="17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4" name="Shape 344"/>
        <p:cNvGrpSpPr/>
        <p:nvPr/>
      </p:nvGrpSpPr>
      <p:grpSpPr>
        <a:xfrm>
          <a:off x="0" y="0"/>
          <a:ext cx="0" cy="0"/>
          <a:chOff x="0" y="0"/>
          <a:chExt cx="0" cy="0"/>
        </a:xfrm>
      </p:grpSpPr>
      <p:sp>
        <p:nvSpPr>
          <p:cNvPr id="345" name="Google Shape;345;p6"/>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46" name="Google Shape;346;p6"/>
          <p:cNvPicPr preferRelativeResize="0"/>
          <p:nvPr/>
        </p:nvPicPr>
        <p:blipFill rotWithShape="1">
          <a:blip r:embed="rId3">
            <a:alphaModFix/>
          </a:blip>
          <a:srcRect b="0" l="0" r="0" t="0"/>
          <a:stretch/>
        </p:blipFill>
        <p:spPr>
          <a:xfrm>
            <a:off x="821650" y="64525"/>
            <a:ext cx="7290534" cy="501445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0" name="Shape 350"/>
        <p:cNvGrpSpPr/>
        <p:nvPr/>
      </p:nvGrpSpPr>
      <p:grpSpPr>
        <a:xfrm>
          <a:off x="0" y="0"/>
          <a:ext cx="0" cy="0"/>
          <a:chOff x="0" y="0"/>
          <a:chExt cx="0" cy="0"/>
        </a:xfrm>
      </p:grpSpPr>
      <p:sp>
        <p:nvSpPr>
          <p:cNvPr id="351" name="Google Shape;351;p7"/>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sp>
        <p:nvSpPr>
          <p:cNvPr id="352" name="Google Shape;352;p7"/>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53" name="Google Shape;353;p7"/>
          <p:cNvPicPr preferRelativeResize="0"/>
          <p:nvPr/>
        </p:nvPicPr>
        <p:blipFill rotWithShape="1">
          <a:blip r:embed="rId3">
            <a:alphaModFix/>
          </a:blip>
          <a:srcRect b="0" l="0" r="0" t="0"/>
          <a:stretch/>
        </p:blipFill>
        <p:spPr>
          <a:xfrm>
            <a:off x="672900" y="1773813"/>
            <a:ext cx="3385650" cy="2238225"/>
          </a:xfrm>
          <a:prstGeom prst="rect">
            <a:avLst/>
          </a:prstGeom>
          <a:noFill/>
          <a:ln>
            <a:noFill/>
          </a:ln>
        </p:spPr>
      </p:pic>
      <p:sp>
        <p:nvSpPr>
          <p:cNvPr id="354" name="Google Shape;354;p7"/>
          <p:cNvSpPr txBox="1"/>
          <p:nvPr/>
        </p:nvSpPr>
        <p:spPr>
          <a:xfrm>
            <a:off x="4486625" y="1193875"/>
            <a:ext cx="4028100" cy="3677100"/>
          </a:xfrm>
          <a:prstGeom prst="rect">
            <a:avLst/>
          </a:prstGeom>
          <a:noFill/>
          <a:ln cap="flat" cmpd="sng" w="9525">
            <a:solidFill>
              <a:srgbClr val="000000"/>
            </a:solidFill>
            <a:prstDash val="dash"/>
            <a:round/>
            <a:headEnd len="sm" w="sm" type="none"/>
            <a:tailEnd len="sm" w="sm" type="none"/>
          </a:ln>
        </p:spPr>
        <p:txBody>
          <a:bodyPr anchorCtr="0" anchor="t" bIns="91425" lIns="91425" spcFirstLastPara="1" rIns="91425" wrap="square" tIns="91425">
            <a:noAutofit/>
          </a:bodyPr>
          <a:lstStyle/>
          <a:p>
            <a:pPr indent="-330200" lvl="0" marL="457200" marR="0" rtl="0" algn="l">
              <a:lnSpc>
                <a:spcPct val="100000"/>
              </a:lnSpc>
              <a:spcBef>
                <a:spcPts val="0"/>
              </a:spcBef>
              <a:spcAft>
                <a:spcPts val="0"/>
              </a:spcAft>
              <a:buClr>
                <a:srgbClr val="000000"/>
              </a:buClr>
              <a:buSzPts val="1600"/>
              <a:buFont typeface="Arial"/>
              <a:buChar char="●"/>
            </a:pPr>
            <a:r>
              <a:rPr b="0" i="0" lang="en-GB" sz="1600" u="none" cap="none" strike="noStrike">
                <a:solidFill>
                  <a:srgbClr val="000000"/>
                </a:solidFill>
                <a:latin typeface="Arial"/>
                <a:ea typeface="Arial"/>
                <a:cs typeface="Arial"/>
                <a:sym typeface="Arial"/>
              </a:rPr>
              <a:t>Do you think it is important for young people to have money? Other than pocket money, how else do we receive money e.g. birthdays, for doing well in a test, for doing jobs at home, selling old toys or books etc?</a:t>
            </a:r>
            <a:endParaRPr b="0" i="0" sz="1600" u="none" cap="none" strike="noStrike">
              <a:solidFill>
                <a:srgbClr val="000000"/>
              </a:solidFill>
              <a:latin typeface="Arial"/>
              <a:ea typeface="Arial"/>
              <a:cs typeface="Arial"/>
              <a:sym typeface="Arial"/>
            </a:endParaRPr>
          </a:p>
          <a:p>
            <a:pPr indent="-330200" lvl="0" marL="457200" marR="0" rtl="0" algn="l">
              <a:lnSpc>
                <a:spcPct val="100000"/>
              </a:lnSpc>
              <a:spcBef>
                <a:spcPts val="0"/>
              </a:spcBef>
              <a:spcAft>
                <a:spcPts val="0"/>
              </a:spcAft>
              <a:buClr>
                <a:srgbClr val="000000"/>
              </a:buClr>
              <a:buSzPts val="1600"/>
              <a:buFont typeface="Arial"/>
              <a:buChar char="●"/>
            </a:pPr>
            <a:r>
              <a:rPr b="0" i="0" lang="en-GB" sz="1600" u="none" cap="none" strike="noStrike">
                <a:solidFill>
                  <a:srgbClr val="000000"/>
                </a:solidFill>
                <a:latin typeface="Arial"/>
                <a:ea typeface="Arial"/>
                <a:cs typeface="Arial"/>
                <a:sym typeface="Arial"/>
              </a:rPr>
              <a:t>Have you ever received money? What do you do with it? Do you spend it or save it? Do you have a bank account to save your money in?</a:t>
            </a:r>
            <a:endParaRPr b="0" i="0" sz="1600" u="none" cap="none" strike="noStrike">
              <a:solidFill>
                <a:srgbClr val="000000"/>
              </a:solidFill>
              <a:latin typeface="Arial"/>
              <a:ea typeface="Arial"/>
              <a:cs typeface="Arial"/>
              <a:sym typeface="Arial"/>
            </a:endParaRPr>
          </a:p>
          <a:p>
            <a:pPr indent="-330200" lvl="0" marL="457200" marR="0" rtl="0" algn="l">
              <a:lnSpc>
                <a:spcPct val="100000"/>
              </a:lnSpc>
              <a:spcBef>
                <a:spcPts val="0"/>
              </a:spcBef>
              <a:spcAft>
                <a:spcPts val="0"/>
              </a:spcAft>
              <a:buClr>
                <a:srgbClr val="000000"/>
              </a:buClr>
              <a:buSzPts val="1600"/>
              <a:buFont typeface="Arial"/>
              <a:buChar char="●"/>
            </a:pPr>
            <a:r>
              <a:rPr b="0" i="0" lang="en-GB" sz="1600" u="none" cap="none" strike="noStrike">
                <a:solidFill>
                  <a:srgbClr val="000000"/>
                </a:solidFill>
                <a:latin typeface="Arial"/>
                <a:ea typeface="Arial"/>
                <a:cs typeface="Arial"/>
                <a:sym typeface="Arial"/>
              </a:rPr>
              <a:t>In the UK, the youngest age you can get a job part-time is 13. Do you think you will want a job when you are 13? Why/why not?</a:t>
            </a:r>
            <a:endParaRPr b="0"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t/>
            </a:r>
            <a:endParaRPr b="1" i="0" sz="17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8" name="Shape 358"/>
        <p:cNvGrpSpPr/>
        <p:nvPr/>
      </p:nvGrpSpPr>
      <p:grpSpPr>
        <a:xfrm>
          <a:off x="0" y="0"/>
          <a:ext cx="0" cy="0"/>
          <a:chOff x="0" y="0"/>
          <a:chExt cx="0" cy="0"/>
        </a:xfrm>
      </p:grpSpPr>
      <p:sp>
        <p:nvSpPr>
          <p:cNvPr id="359" name="Google Shape;359;p8"/>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Daily Worship  </a:t>
            </a:r>
            <a:endParaRPr/>
          </a:p>
        </p:txBody>
      </p:sp>
      <p:sp>
        <p:nvSpPr>
          <p:cNvPr id="360" name="Google Shape;360;p8"/>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1" name="Google Shape;361;p8"/>
          <p:cNvSpPr txBox="1"/>
          <p:nvPr/>
        </p:nvSpPr>
        <p:spPr>
          <a:xfrm>
            <a:off x="4456500" y="2131475"/>
            <a:ext cx="4375800" cy="16860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sng" cap="none" strike="noStrike">
                <a:solidFill>
                  <a:srgbClr val="000000"/>
                </a:solidFill>
                <a:latin typeface="Arial"/>
                <a:ea typeface="Arial"/>
                <a:cs typeface="Arial"/>
                <a:sym typeface="Arial"/>
              </a:rPr>
              <a:t>Reflection</a:t>
            </a:r>
            <a:endParaRPr b="1" i="0" sz="140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t/>
            </a:r>
            <a:endParaRPr b="1" i="0" sz="140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1400" u="none" cap="none" strike="noStrike">
                <a:solidFill>
                  <a:srgbClr val="000000"/>
                </a:solidFill>
                <a:latin typeface="Arial"/>
                <a:ea typeface="Arial"/>
                <a:cs typeface="Arial"/>
                <a:sym typeface="Arial"/>
              </a:rPr>
              <a:t>Whether you think young people should receive pocket money or not, it is important to be aware of money because it will become something we need to manage as an adult.</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1" i="0" sz="1400" u="sng"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62" name="Google Shape;362;p8"/>
          <p:cNvPicPr preferRelativeResize="0"/>
          <p:nvPr/>
        </p:nvPicPr>
        <p:blipFill rotWithShape="1">
          <a:blip r:embed="rId3">
            <a:alphaModFix/>
          </a:blip>
          <a:srcRect b="0" l="0" r="0" t="0"/>
          <a:stretch/>
        </p:blipFill>
        <p:spPr>
          <a:xfrm>
            <a:off x="201975" y="1909213"/>
            <a:ext cx="4070249" cy="213052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66" name="Shape 366"/>
        <p:cNvGrpSpPr/>
        <p:nvPr/>
      </p:nvGrpSpPr>
      <p:grpSpPr>
        <a:xfrm>
          <a:off x="0" y="0"/>
          <a:ext cx="0" cy="0"/>
          <a:chOff x="0" y="0"/>
          <a:chExt cx="0" cy="0"/>
        </a:xfrm>
      </p:grpSpPr>
      <p:sp>
        <p:nvSpPr>
          <p:cNvPr id="367" name="Google Shape;367;p9"/>
          <p:cNvSpPr txBox="1"/>
          <p:nvPr>
            <p:ph idx="1" type="subTitle"/>
          </p:nvPr>
        </p:nvSpPr>
        <p:spPr>
          <a:xfrm>
            <a:off x="964425" y="2571750"/>
            <a:ext cx="6903600" cy="7623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Spellings</a:t>
            </a:r>
            <a:endParaRPr/>
          </a:p>
          <a:p>
            <a:pPr indent="0" lvl="0" marL="457200" rtl="0" algn="l">
              <a:lnSpc>
                <a:spcPct val="100000"/>
              </a:lnSpc>
              <a:spcBef>
                <a:spcPts val="0"/>
              </a:spcBef>
              <a:spcAft>
                <a:spcPts val="0"/>
              </a:spcAft>
              <a:buSzPts val="2800"/>
              <a:buNone/>
            </a:pPr>
            <a:r>
              <a:t/>
            </a:r>
            <a:endParaRPr/>
          </a:p>
          <a:p>
            <a:pPr indent="0" lvl="0" marL="0" rtl="0" algn="ctr">
              <a:lnSpc>
                <a:spcPct val="100000"/>
              </a:lnSpc>
              <a:spcBef>
                <a:spcPts val="0"/>
              </a:spcBef>
              <a:spcAft>
                <a:spcPts val="0"/>
              </a:spcAft>
              <a:buSzPts val="2800"/>
              <a:buNone/>
            </a:pPr>
            <a:r>
              <a:t/>
            </a:r>
            <a:endParaRPr/>
          </a:p>
        </p:txBody>
      </p:sp>
      <p:sp>
        <p:nvSpPr>
          <p:cNvPr id="368" name="Google Shape;368;p9"/>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69" name="Google Shape;369;p9"/>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73" name="Shape 373"/>
        <p:cNvGrpSpPr/>
        <p:nvPr/>
      </p:nvGrpSpPr>
      <p:grpSpPr>
        <a:xfrm>
          <a:off x="0" y="0"/>
          <a:ext cx="0" cy="0"/>
          <a:chOff x="0" y="0"/>
          <a:chExt cx="0" cy="0"/>
        </a:xfrm>
      </p:grpSpPr>
      <p:sp>
        <p:nvSpPr>
          <p:cNvPr id="374" name="Google Shape;374;p10"/>
          <p:cNvSpPr txBox="1"/>
          <p:nvPr/>
        </p:nvSpPr>
        <p:spPr>
          <a:xfrm>
            <a:off x="900825" y="0"/>
            <a:ext cx="8698200" cy="374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edarville Cursive"/>
                <a:ea typeface="Cedarville Cursive"/>
                <a:cs typeface="Cedarville Cursive"/>
                <a:sym typeface="Cedarville Cursive"/>
              </a:rPr>
              <a:t>Tuesday - CrossWord</a:t>
            </a:r>
            <a:endParaRPr b="0" i="0" sz="1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700"/>
              <a:buFont typeface="Arial"/>
              <a:buNone/>
            </a:pPr>
            <a:br>
              <a:rPr b="0" i="0" lang="en-GB" sz="3700" u="none" cap="none" strike="noStrike">
                <a:solidFill>
                  <a:srgbClr val="000000"/>
                </a:solidFill>
                <a:latin typeface="Arial"/>
                <a:ea typeface="Arial"/>
                <a:cs typeface="Arial"/>
                <a:sym typeface="Arial"/>
              </a:rPr>
            </a:br>
            <a:endParaRPr b="0" i="0" sz="3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375" name="Google Shape;375;p10"/>
          <p:cNvPicPr preferRelativeResize="0"/>
          <p:nvPr/>
        </p:nvPicPr>
        <p:blipFill rotWithShape="1">
          <a:blip r:embed="rId3">
            <a:alphaModFix/>
          </a:blip>
          <a:srcRect b="0" l="0" r="0" t="0"/>
          <a:stretch/>
        </p:blipFill>
        <p:spPr>
          <a:xfrm>
            <a:off x="3934225" y="468775"/>
            <a:ext cx="5092600" cy="4522325"/>
          </a:xfrm>
          <a:prstGeom prst="rect">
            <a:avLst/>
          </a:prstGeom>
          <a:noFill/>
          <a:ln>
            <a:noFill/>
          </a:ln>
        </p:spPr>
      </p:pic>
      <p:pic>
        <p:nvPicPr>
          <p:cNvPr id="376" name="Google Shape;376;p10"/>
          <p:cNvPicPr preferRelativeResize="0"/>
          <p:nvPr/>
        </p:nvPicPr>
        <p:blipFill rotWithShape="1">
          <a:blip r:embed="rId4">
            <a:alphaModFix/>
          </a:blip>
          <a:srcRect b="0" l="0" r="0" t="0"/>
          <a:stretch/>
        </p:blipFill>
        <p:spPr>
          <a:xfrm>
            <a:off x="112875" y="72950"/>
            <a:ext cx="2676550" cy="2703150"/>
          </a:xfrm>
          <a:prstGeom prst="rect">
            <a:avLst/>
          </a:prstGeom>
          <a:noFill/>
          <a:ln>
            <a:noFill/>
          </a:ln>
        </p:spPr>
      </p:pic>
      <p:pic>
        <p:nvPicPr>
          <p:cNvPr id="377" name="Google Shape;377;p10"/>
          <p:cNvPicPr preferRelativeResize="0"/>
          <p:nvPr/>
        </p:nvPicPr>
        <p:blipFill rotWithShape="1">
          <a:blip r:embed="rId5">
            <a:alphaModFix/>
          </a:blip>
          <a:srcRect b="0" l="0" r="0" t="0"/>
          <a:stretch/>
        </p:blipFill>
        <p:spPr>
          <a:xfrm>
            <a:off x="112875" y="2856725"/>
            <a:ext cx="2950451" cy="2215000"/>
          </a:xfrm>
          <a:prstGeom prst="rect">
            <a:avLst/>
          </a:prstGeom>
          <a:noFill/>
          <a:ln>
            <a:noFill/>
          </a:ln>
        </p:spPr>
      </p:pic>
      <p:sp>
        <p:nvSpPr>
          <p:cNvPr id="378" name="Google Shape;378;p10"/>
          <p:cNvSpPr txBox="1"/>
          <p:nvPr/>
        </p:nvSpPr>
        <p:spPr>
          <a:xfrm>
            <a:off x="1757500" y="1838125"/>
            <a:ext cx="1918800" cy="516000"/>
          </a:xfrm>
          <a:prstGeom prst="rect">
            <a:avLst/>
          </a:prstGeom>
          <a:solidFill>
            <a:srgbClr val="FFF2CC"/>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Words on next slide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82" name="Shape 382"/>
        <p:cNvGrpSpPr/>
        <p:nvPr/>
      </p:nvGrpSpPr>
      <p:grpSpPr>
        <a:xfrm>
          <a:off x="0" y="0"/>
          <a:ext cx="0" cy="0"/>
          <a:chOff x="0" y="0"/>
          <a:chExt cx="0" cy="0"/>
        </a:xfrm>
      </p:grpSpPr>
      <p:sp>
        <p:nvSpPr>
          <p:cNvPr id="383" name="Google Shape;383;p11"/>
          <p:cNvSpPr txBox="1"/>
          <p:nvPr/>
        </p:nvSpPr>
        <p:spPr>
          <a:xfrm>
            <a:off x="142300" y="112100"/>
            <a:ext cx="8698200" cy="374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edarville Cursive"/>
                <a:ea typeface="Cedarville Cursive"/>
                <a:cs typeface="Cedarville Cursive"/>
                <a:sym typeface="Cedarville Cursive"/>
              </a:rPr>
              <a:t>Tuesday- CrossWord</a:t>
            </a:r>
            <a:endParaRPr b="0" i="0" sz="19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700"/>
              <a:buFont typeface="Arial"/>
              <a:buNone/>
            </a:pPr>
            <a:br>
              <a:rPr b="0" i="0" lang="en-GB" sz="3700" u="none" cap="none" strike="noStrike">
                <a:solidFill>
                  <a:srgbClr val="000000"/>
                </a:solidFill>
                <a:latin typeface="Arial"/>
                <a:ea typeface="Arial"/>
                <a:cs typeface="Arial"/>
                <a:sym typeface="Arial"/>
              </a:rPr>
            </a:br>
            <a:endParaRPr b="0" i="0" sz="3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384" name="Google Shape;384;p11"/>
          <p:cNvPicPr preferRelativeResize="0"/>
          <p:nvPr/>
        </p:nvPicPr>
        <p:blipFill rotWithShape="1">
          <a:blip r:embed="rId3">
            <a:alphaModFix/>
          </a:blip>
          <a:srcRect b="0" l="0" r="0" t="0"/>
          <a:stretch/>
        </p:blipFill>
        <p:spPr>
          <a:xfrm rot="525412">
            <a:off x="4808610" y="1250337"/>
            <a:ext cx="3830585" cy="3401650"/>
          </a:xfrm>
          <a:prstGeom prst="rect">
            <a:avLst/>
          </a:prstGeom>
          <a:noFill/>
          <a:ln>
            <a:noFill/>
          </a:ln>
        </p:spPr>
      </p:pic>
      <p:pic>
        <p:nvPicPr>
          <p:cNvPr id="385" name="Google Shape;385;p11"/>
          <p:cNvPicPr preferRelativeResize="0"/>
          <p:nvPr/>
        </p:nvPicPr>
        <p:blipFill rotWithShape="1">
          <a:blip r:embed="rId4">
            <a:alphaModFix/>
          </a:blip>
          <a:srcRect b="0" l="0" r="0" t="0"/>
          <a:stretch/>
        </p:blipFill>
        <p:spPr>
          <a:xfrm>
            <a:off x="142300" y="607863"/>
            <a:ext cx="6743649" cy="1326275"/>
          </a:xfrm>
          <a:prstGeom prst="rect">
            <a:avLst/>
          </a:prstGeom>
          <a:noFill/>
          <a:ln cap="flat" cmpd="sng" w="38100">
            <a:solidFill>
              <a:srgbClr val="0000FF"/>
            </a:solidFill>
            <a:prstDash val="solid"/>
            <a:round/>
            <a:headEnd len="sm" w="sm" type="none"/>
            <a:tailEnd len="sm" w="sm" type="none"/>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89" name="Shape 389"/>
        <p:cNvGrpSpPr/>
        <p:nvPr/>
      </p:nvGrpSpPr>
      <p:grpSpPr>
        <a:xfrm>
          <a:off x="0" y="0"/>
          <a:ext cx="0" cy="0"/>
          <a:chOff x="0" y="0"/>
          <a:chExt cx="0" cy="0"/>
        </a:xfrm>
      </p:grpSpPr>
      <p:sp>
        <p:nvSpPr>
          <p:cNvPr id="390" name="Google Shape;390;p12"/>
          <p:cNvSpPr txBox="1"/>
          <p:nvPr/>
        </p:nvSpPr>
        <p:spPr>
          <a:xfrm>
            <a:off x="142300" y="112100"/>
            <a:ext cx="8698200" cy="374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Cedarville Cursive"/>
                <a:ea typeface="Cedarville Cursive"/>
                <a:cs typeface="Cedarville Cursive"/>
                <a:sym typeface="Cedarville Cursive"/>
              </a:rPr>
              <a:t>Tuesday - CrossWord </a:t>
            </a:r>
            <a:r>
              <a:rPr b="0" i="0" lang="en-GB" sz="1900" u="none" cap="none" strike="noStrike">
                <a:solidFill>
                  <a:srgbClr val="FF0000"/>
                </a:solidFill>
                <a:latin typeface="Cedarville Cursive"/>
                <a:ea typeface="Cedarville Cursive"/>
                <a:cs typeface="Cedarville Cursive"/>
                <a:sym typeface="Cedarville Cursive"/>
              </a:rPr>
              <a:t>Answers</a:t>
            </a:r>
            <a:endParaRPr b="0" i="0" sz="1900" u="none" cap="none" strike="noStrike">
              <a:solidFill>
                <a:srgbClr val="FF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700"/>
              <a:buFont typeface="Arial"/>
              <a:buNone/>
            </a:pPr>
            <a:br>
              <a:rPr b="0" i="0" lang="en-GB" sz="3700" u="none" cap="none" strike="noStrike">
                <a:solidFill>
                  <a:srgbClr val="000000"/>
                </a:solidFill>
                <a:latin typeface="Arial"/>
                <a:ea typeface="Arial"/>
                <a:cs typeface="Arial"/>
                <a:sym typeface="Arial"/>
              </a:rPr>
            </a:br>
            <a:endParaRPr b="0" i="0" sz="37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pic>
        <p:nvPicPr>
          <p:cNvPr id="391" name="Google Shape;391;p12"/>
          <p:cNvPicPr preferRelativeResize="0"/>
          <p:nvPr/>
        </p:nvPicPr>
        <p:blipFill rotWithShape="1">
          <a:blip r:embed="rId3">
            <a:alphaModFix/>
          </a:blip>
          <a:srcRect b="0" l="0" r="0" t="0"/>
          <a:stretch/>
        </p:blipFill>
        <p:spPr>
          <a:xfrm>
            <a:off x="1974375" y="622500"/>
            <a:ext cx="4878134" cy="4352500"/>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5" name="Shape 395"/>
        <p:cNvGrpSpPr/>
        <p:nvPr/>
      </p:nvGrpSpPr>
      <p:grpSpPr>
        <a:xfrm>
          <a:off x="0" y="0"/>
          <a:ext cx="0" cy="0"/>
          <a:chOff x="0" y="0"/>
          <a:chExt cx="0" cy="0"/>
        </a:xfrm>
      </p:grpSpPr>
      <p:sp>
        <p:nvSpPr>
          <p:cNvPr id="396" name="Google Shape;396;p13"/>
          <p:cNvSpPr txBox="1"/>
          <p:nvPr/>
        </p:nvSpPr>
        <p:spPr>
          <a:xfrm>
            <a:off x="2521918" y="1146131"/>
            <a:ext cx="6064500" cy="30702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4500"/>
              <a:buFont typeface="Arial"/>
              <a:buNone/>
            </a:pPr>
            <a:r>
              <a:rPr b="1" i="0" lang="en-GB" sz="4500" u="sng" cap="none" strike="noStrike">
                <a:solidFill>
                  <a:schemeClr val="dk1"/>
                </a:solidFill>
                <a:latin typeface="Stardos Stencil"/>
                <a:ea typeface="Stardos Stencil"/>
                <a:cs typeface="Stardos Stencil"/>
                <a:sym typeface="Stardos Stencil"/>
              </a:rPr>
              <a:t>A New Team In Town</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4500"/>
              <a:buFont typeface="Arial"/>
              <a:buNone/>
            </a:pPr>
            <a:r>
              <a:t/>
            </a:r>
            <a:endParaRPr b="1" i="0" sz="4500" u="sng" cap="none" strike="noStrike">
              <a:solidFill>
                <a:schemeClr val="dk1"/>
              </a:solidFill>
              <a:latin typeface="Stardos Stencil"/>
              <a:ea typeface="Stardos Stencil"/>
              <a:cs typeface="Stardos Stencil"/>
              <a:sym typeface="Stardos Stencil"/>
            </a:endParaRPr>
          </a:p>
          <a:p>
            <a:pPr indent="0" lvl="0" marL="0" marR="0" rtl="0" algn="ctr">
              <a:lnSpc>
                <a:spcPct val="100000"/>
              </a:lnSpc>
              <a:spcBef>
                <a:spcPts val="0"/>
              </a:spcBef>
              <a:spcAft>
                <a:spcPts val="0"/>
              </a:spcAft>
              <a:buClr>
                <a:srgbClr val="000000"/>
              </a:buClr>
              <a:buSzPts val="4500"/>
              <a:buFont typeface="Arial"/>
              <a:buNone/>
            </a:pPr>
            <a:r>
              <a:rPr b="1" i="0" lang="en-GB" sz="4500" u="sng" cap="none" strike="noStrike">
                <a:solidFill>
                  <a:schemeClr val="dk1"/>
                </a:solidFill>
                <a:latin typeface="Stardos Stencil"/>
                <a:ea typeface="Stardos Stencil"/>
                <a:cs typeface="Stardos Stencil"/>
                <a:sym typeface="Stardos Stencil"/>
              </a:rPr>
              <a:t>Football Project</a:t>
            </a:r>
            <a:endParaRPr b="1" i="0" sz="4500" u="sng" cap="none" strike="noStrike">
              <a:solidFill>
                <a:schemeClr val="dk1"/>
              </a:solidFill>
              <a:latin typeface="Stardos Stencil"/>
              <a:ea typeface="Stardos Stencil"/>
              <a:cs typeface="Stardos Stencil"/>
              <a:sym typeface="Stardos Stencil"/>
            </a:endParaRPr>
          </a:p>
          <a:p>
            <a:pPr indent="0" lvl="0" marL="0" marR="0" rtl="0" algn="ctr">
              <a:lnSpc>
                <a:spcPct val="100000"/>
              </a:lnSpc>
              <a:spcBef>
                <a:spcPts val="0"/>
              </a:spcBef>
              <a:spcAft>
                <a:spcPts val="0"/>
              </a:spcAft>
              <a:buClr>
                <a:srgbClr val="000000"/>
              </a:buClr>
              <a:buSzPts val="3000"/>
              <a:buFont typeface="Arial"/>
              <a:buNone/>
            </a:pPr>
            <a:r>
              <a:t/>
            </a:r>
            <a:endParaRPr b="1" i="0" sz="3000" u="sng" cap="none" strike="noStrike">
              <a:solidFill>
                <a:schemeClr val="lt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3000"/>
              <a:buFont typeface="Arial"/>
              <a:buNone/>
            </a:pPr>
            <a:r>
              <a:t/>
            </a:r>
            <a:endParaRPr b="0" i="0" sz="3000" u="none" cap="none" strike="noStrike">
              <a:solidFill>
                <a:schemeClr val="lt1"/>
              </a:solidFill>
              <a:latin typeface="Avenir"/>
              <a:ea typeface="Avenir"/>
              <a:cs typeface="Avenir"/>
              <a:sym typeface="Aveni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0" name="Shape 400"/>
        <p:cNvGrpSpPr/>
        <p:nvPr/>
      </p:nvGrpSpPr>
      <p:grpSpPr>
        <a:xfrm>
          <a:off x="0" y="0"/>
          <a:ext cx="0" cy="0"/>
          <a:chOff x="0" y="0"/>
          <a:chExt cx="0" cy="0"/>
        </a:xfrm>
      </p:grpSpPr>
      <p:sp>
        <p:nvSpPr>
          <p:cNvPr id="401" name="Google Shape;401;p14"/>
          <p:cNvSpPr txBox="1"/>
          <p:nvPr/>
        </p:nvSpPr>
        <p:spPr>
          <a:xfrm>
            <a:off x="739474" y="131783"/>
            <a:ext cx="7665000" cy="3462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Avenir"/>
                <a:ea typeface="Avenir"/>
                <a:cs typeface="Avenir"/>
                <a:sym typeface="Avenir"/>
              </a:rPr>
              <a:t>Money, Money, Money</a:t>
            </a:r>
            <a:endParaRPr b="0" i="0" sz="1100" u="none" cap="none" strike="noStrike">
              <a:solidFill>
                <a:srgbClr val="000000"/>
              </a:solidFill>
              <a:latin typeface="Arial"/>
              <a:ea typeface="Arial"/>
              <a:cs typeface="Arial"/>
              <a:sym typeface="Arial"/>
            </a:endParaRPr>
          </a:p>
        </p:txBody>
      </p:sp>
      <p:sp>
        <p:nvSpPr>
          <p:cNvPr id="402" name="Google Shape;402;p14"/>
          <p:cNvSpPr txBox="1"/>
          <p:nvPr/>
        </p:nvSpPr>
        <p:spPr>
          <a:xfrm>
            <a:off x="1312539" y="478032"/>
            <a:ext cx="7665000" cy="46857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Avenir"/>
                <a:ea typeface="Avenir"/>
                <a:cs typeface="Avenir"/>
                <a:sym typeface="Avenir"/>
              </a:rPr>
              <a:t>You are the chairman of your new football team.</a:t>
            </a:r>
            <a:br>
              <a:rPr b="0" i="0" lang="en-GB" sz="1500" u="none" cap="none" strike="noStrike">
                <a:solidFill>
                  <a:schemeClr val="dk1"/>
                </a:solidFill>
                <a:latin typeface="Avenir"/>
                <a:ea typeface="Avenir"/>
                <a:cs typeface="Avenir"/>
                <a:sym typeface="Avenir"/>
              </a:rPr>
            </a:br>
            <a:br>
              <a:rPr b="0" i="0" lang="en-GB" sz="1500" u="none" cap="none" strike="noStrike">
                <a:solidFill>
                  <a:schemeClr val="dk1"/>
                </a:solidFill>
                <a:latin typeface="Avenir"/>
                <a:ea typeface="Avenir"/>
                <a:cs typeface="Avenir"/>
                <a:sym typeface="Avenir"/>
              </a:rPr>
            </a:br>
            <a:r>
              <a:rPr b="0" i="0" lang="en-GB" sz="1500" u="none" cap="none" strike="noStrike">
                <a:solidFill>
                  <a:schemeClr val="dk1"/>
                </a:solidFill>
                <a:latin typeface="Avenir"/>
                <a:ea typeface="Avenir"/>
                <a:cs typeface="Avenir"/>
                <a:sym typeface="Avenir"/>
              </a:rPr>
              <a:t>You have £200,000,000 to spend on setting the team up, buying players, creating your stadium, appointing a new manager and everything required for the team to run effectively. </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Avenir"/>
                <a:ea typeface="Avenir"/>
                <a:cs typeface="Avenir"/>
                <a:sym typeface="Avenir"/>
              </a:rPr>
              <a:t>Using the attached matrix, and list of costs. What will you spend your money on?</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Avenir"/>
                <a:ea typeface="Avenir"/>
                <a:cs typeface="Avenir"/>
                <a:sym typeface="Avenir"/>
              </a:rPr>
              <a:t>You will need:</a:t>
            </a:r>
            <a:endParaRPr b="0" i="0" sz="1100" u="none" cap="none" strike="noStrike">
              <a:solidFill>
                <a:srgbClr val="000000"/>
              </a:solidFill>
              <a:latin typeface="Arial"/>
              <a:ea typeface="Arial"/>
              <a:cs typeface="Arial"/>
              <a:sym typeface="Arial"/>
            </a:endParaRPr>
          </a:p>
          <a:p>
            <a:pPr indent="-247650" lvl="0" marL="254000" marR="0" rtl="0" algn="ctr">
              <a:lnSpc>
                <a:spcPct val="100000"/>
              </a:lnSpc>
              <a:spcBef>
                <a:spcPts val="0"/>
              </a:spcBef>
              <a:spcAft>
                <a:spcPts val="0"/>
              </a:spcAft>
              <a:buClr>
                <a:schemeClr val="dk1"/>
              </a:buClr>
              <a:buSzPts val="1500"/>
              <a:buFont typeface="Arial"/>
              <a:buChar char="•"/>
            </a:pPr>
            <a:r>
              <a:rPr b="0" i="0" lang="en-GB" sz="1500" u="none" cap="none" strike="noStrike">
                <a:solidFill>
                  <a:schemeClr val="dk1"/>
                </a:solidFill>
                <a:latin typeface="Avenir"/>
                <a:ea typeface="Avenir"/>
                <a:cs typeface="Avenir"/>
                <a:sym typeface="Avenir"/>
              </a:rPr>
              <a:t>16 players (at least 1 goalkeeper, at least 4 defenders, at least 4 midfielders and at least 2 strikers – the rest are up to you)</a:t>
            </a:r>
            <a:endParaRPr b="0" i="0" sz="1100" u="none" cap="none" strike="noStrike">
              <a:solidFill>
                <a:srgbClr val="000000"/>
              </a:solidFill>
              <a:latin typeface="Arial"/>
              <a:ea typeface="Arial"/>
              <a:cs typeface="Arial"/>
              <a:sym typeface="Arial"/>
            </a:endParaRPr>
          </a:p>
          <a:p>
            <a:pPr indent="-247650" lvl="0" marL="254000" marR="0" rtl="0" algn="ctr">
              <a:lnSpc>
                <a:spcPct val="100000"/>
              </a:lnSpc>
              <a:spcBef>
                <a:spcPts val="0"/>
              </a:spcBef>
              <a:spcAft>
                <a:spcPts val="0"/>
              </a:spcAft>
              <a:buClr>
                <a:schemeClr val="dk1"/>
              </a:buClr>
              <a:buSzPts val="1500"/>
              <a:buFont typeface="Arial"/>
              <a:buChar char="•"/>
            </a:pPr>
            <a:r>
              <a:rPr b="0" i="0" lang="en-GB" sz="1500" u="none" cap="none" strike="noStrike">
                <a:solidFill>
                  <a:schemeClr val="dk1"/>
                </a:solidFill>
                <a:latin typeface="Avenir"/>
                <a:ea typeface="Avenir"/>
                <a:cs typeface="Avenir"/>
                <a:sym typeface="Avenir"/>
              </a:rPr>
              <a:t>1 manager</a:t>
            </a:r>
            <a:endParaRPr b="0" i="0" sz="1100" u="none" cap="none" strike="noStrike">
              <a:solidFill>
                <a:srgbClr val="000000"/>
              </a:solidFill>
              <a:latin typeface="Arial"/>
              <a:ea typeface="Arial"/>
              <a:cs typeface="Arial"/>
              <a:sym typeface="Arial"/>
            </a:endParaRPr>
          </a:p>
          <a:p>
            <a:pPr indent="-247650" lvl="0" marL="254000" marR="0" rtl="0" algn="ctr">
              <a:lnSpc>
                <a:spcPct val="100000"/>
              </a:lnSpc>
              <a:spcBef>
                <a:spcPts val="0"/>
              </a:spcBef>
              <a:spcAft>
                <a:spcPts val="0"/>
              </a:spcAft>
              <a:buClr>
                <a:schemeClr val="dk1"/>
              </a:buClr>
              <a:buSzPts val="1500"/>
              <a:buFont typeface="Arial"/>
              <a:buChar char="•"/>
            </a:pPr>
            <a:r>
              <a:rPr b="0" i="0" lang="en-GB" sz="1500" u="none" cap="none" strike="noStrike">
                <a:solidFill>
                  <a:schemeClr val="dk1"/>
                </a:solidFill>
                <a:latin typeface="Avenir"/>
                <a:ea typeface="Avenir"/>
                <a:cs typeface="Avenir"/>
                <a:sym typeface="Avenir"/>
              </a:rPr>
              <a:t>1 coach</a:t>
            </a:r>
            <a:endParaRPr b="0" i="0" sz="1100" u="none" cap="none" strike="noStrike">
              <a:solidFill>
                <a:srgbClr val="000000"/>
              </a:solidFill>
              <a:latin typeface="Arial"/>
              <a:ea typeface="Arial"/>
              <a:cs typeface="Arial"/>
              <a:sym typeface="Arial"/>
            </a:endParaRPr>
          </a:p>
          <a:p>
            <a:pPr indent="-247650" lvl="0" marL="254000" marR="0" rtl="0" algn="ctr">
              <a:lnSpc>
                <a:spcPct val="100000"/>
              </a:lnSpc>
              <a:spcBef>
                <a:spcPts val="0"/>
              </a:spcBef>
              <a:spcAft>
                <a:spcPts val="0"/>
              </a:spcAft>
              <a:buClr>
                <a:schemeClr val="dk1"/>
              </a:buClr>
              <a:buSzPts val="1500"/>
              <a:buFont typeface="Arial"/>
              <a:buChar char="•"/>
            </a:pPr>
            <a:r>
              <a:rPr b="0" i="0" lang="en-GB" sz="1500" u="none" cap="none" strike="noStrike">
                <a:solidFill>
                  <a:schemeClr val="dk1"/>
                </a:solidFill>
                <a:latin typeface="Avenir"/>
                <a:ea typeface="Avenir"/>
                <a:cs typeface="Avenir"/>
                <a:sym typeface="Avenir"/>
              </a:rPr>
              <a:t>1 physio</a:t>
            </a:r>
            <a:endParaRPr b="0" i="0" sz="1100" u="none" cap="none" strike="noStrike">
              <a:solidFill>
                <a:srgbClr val="000000"/>
              </a:solidFill>
              <a:latin typeface="Arial"/>
              <a:ea typeface="Arial"/>
              <a:cs typeface="Arial"/>
              <a:sym typeface="Arial"/>
            </a:endParaRPr>
          </a:p>
          <a:p>
            <a:pPr indent="-247650" lvl="0" marL="254000" marR="0" rtl="0" algn="ctr">
              <a:lnSpc>
                <a:spcPct val="100000"/>
              </a:lnSpc>
              <a:spcBef>
                <a:spcPts val="0"/>
              </a:spcBef>
              <a:spcAft>
                <a:spcPts val="0"/>
              </a:spcAft>
              <a:buClr>
                <a:schemeClr val="dk1"/>
              </a:buClr>
              <a:buSzPts val="1500"/>
              <a:buFont typeface="Arial"/>
              <a:buChar char="•"/>
            </a:pPr>
            <a:r>
              <a:rPr b="0" i="0" lang="en-GB" sz="1500" u="none" cap="none" strike="noStrike">
                <a:solidFill>
                  <a:schemeClr val="dk1"/>
                </a:solidFill>
                <a:latin typeface="Avenir"/>
                <a:ea typeface="Avenir"/>
                <a:cs typeface="Avenir"/>
                <a:sym typeface="Avenir"/>
              </a:rPr>
              <a:t>1 doctor</a:t>
            </a:r>
            <a:endParaRPr b="0" i="0" sz="1100" u="none" cap="none" strike="noStrike">
              <a:solidFill>
                <a:srgbClr val="000000"/>
              </a:solidFill>
              <a:latin typeface="Arial"/>
              <a:ea typeface="Arial"/>
              <a:cs typeface="Arial"/>
              <a:sym typeface="Arial"/>
            </a:endParaRPr>
          </a:p>
          <a:p>
            <a:pPr indent="-247650" lvl="0" marL="254000" marR="0" rtl="0" algn="ctr">
              <a:lnSpc>
                <a:spcPct val="100000"/>
              </a:lnSpc>
              <a:spcBef>
                <a:spcPts val="0"/>
              </a:spcBef>
              <a:spcAft>
                <a:spcPts val="0"/>
              </a:spcAft>
              <a:buClr>
                <a:schemeClr val="dk1"/>
              </a:buClr>
              <a:buSzPts val="1500"/>
              <a:buFont typeface="Arial"/>
              <a:buChar char="•"/>
            </a:pPr>
            <a:r>
              <a:rPr b="0" i="0" lang="en-GB" sz="1500" u="none" cap="none" strike="noStrike">
                <a:solidFill>
                  <a:schemeClr val="dk1"/>
                </a:solidFill>
                <a:latin typeface="Avenir"/>
                <a:ea typeface="Avenir"/>
                <a:cs typeface="Avenir"/>
                <a:sym typeface="Avenir"/>
              </a:rPr>
              <a:t>1 stadium</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500"/>
              <a:buFont typeface="Arial"/>
              <a:buNone/>
            </a:pPr>
            <a:r>
              <a:t/>
            </a:r>
            <a:endParaRPr b="0" i="0" sz="1500" u="none" cap="none" strike="noStrike">
              <a:solidFill>
                <a:schemeClr val="dk1"/>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Avenir"/>
                <a:ea typeface="Avenir"/>
                <a:cs typeface="Avenir"/>
                <a:sym typeface="Avenir"/>
              </a:rPr>
              <a:t>When buying your players and staff, note their rating score. The higher the score, the better chance your team has of winning matches and trophies, but also the more expensive they are to buy.</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6" name="Shape 406"/>
        <p:cNvGrpSpPr/>
        <p:nvPr/>
      </p:nvGrpSpPr>
      <p:grpSpPr>
        <a:xfrm>
          <a:off x="0" y="0"/>
          <a:ext cx="0" cy="0"/>
          <a:chOff x="0" y="0"/>
          <a:chExt cx="0" cy="0"/>
        </a:xfrm>
      </p:grpSpPr>
      <p:sp>
        <p:nvSpPr>
          <p:cNvPr id="407" name="Google Shape;407;p15"/>
          <p:cNvSpPr txBox="1"/>
          <p:nvPr/>
        </p:nvSpPr>
        <p:spPr>
          <a:xfrm>
            <a:off x="739474" y="131783"/>
            <a:ext cx="7665000" cy="3462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Avenir"/>
                <a:ea typeface="Avenir"/>
                <a:cs typeface="Avenir"/>
                <a:sym typeface="Avenir"/>
              </a:rPr>
              <a:t>Your Team &amp; Staff</a:t>
            </a:r>
            <a:endParaRPr b="0" i="0" sz="1100" u="none" cap="none" strike="noStrike">
              <a:solidFill>
                <a:srgbClr val="000000"/>
              </a:solidFill>
              <a:latin typeface="Arial"/>
              <a:ea typeface="Arial"/>
              <a:cs typeface="Arial"/>
              <a:sym typeface="Arial"/>
            </a:endParaRPr>
          </a:p>
        </p:txBody>
      </p:sp>
      <p:graphicFrame>
        <p:nvGraphicFramePr>
          <p:cNvPr id="408" name="Google Shape;408;p15"/>
          <p:cNvGraphicFramePr/>
          <p:nvPr/>
        </p:nvGraphicFramePr>
        <p:xfrm>
          <a:off x="1249470" y="539750"/>
          <a:ext cx="3000000" cy="3000000"/>
        </p:xfrm>
        <a:graphic>
          <a:graphicData uri="http://schemas.openxmlformats.org/drawingml/2006/table">
            <a:tbl>
              <a:tblPr bandRow="1" firstRow="1">
                <a:noFill/>
                <a:tableStyleId>{E71C9BBC-87ED-44E8-85D7-34391A423156}</a:tableStyleId>
              </a:tblPr>
              <a:tblGrid>
                <a:gridCol w="966475"/>
                <a:gridCol w="966475"/>
                <a:gridCol w="966475"/>
                <a:gridCol w="966475"/>
                <a:gridCol w="966475"/>
                <a:gridCol w="966475"/>
                <a:gridCol w="966475"/>
                <a:gridCol w="966475"/>
              </a:tblGrid>
              <a:tr h="278150">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Player</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Position</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Rating</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Player</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Position</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Rating</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solidFill>
                          <a:schemeClr val="dk1"/>
                        </a:solidFill>
                        <a:latin typeface="Avenir"/>
                        <a:ea typeface="Avenir"/>
                        <a:cs typeface="Avenir"/>
                        <a:sym typeface="Avenir"/>
                      </a:endParaRPr>
                    </a:p>
                  </a:txBody>
                  <a:tcPr marT="34300" marB="34300" marR="68600" marL="68600"/>
                </a:tc>
              </a:tr>
            </a:tbl>
          </a:graphicData>
        </a:graphic>
      </p:graphicFrame>
      <p:graphicFrame>
        <p:nvGraphicFramePr>
          <p:cNvPr id="409" name="Google Shape;409;p15"/>
          <p:cNvGraphicFramePr/>
          <p:nvPr/>
        </p:nvGraphicFramePr>
        <p:xfrm>
          <a:off x="966952" y="3020107"/>
          <a:ext cx="3000000" cy="3000000"/>
        </p:xfrm>
        <a:graphic>
          <a:graphicData uri="http://schemas.openxmlformats.org/drawingml/2006/table">
            <a:tbl>
              <a:tblPr bandRow="1" firstRow="1">
                <a:noFill/>
                <a:tableStyleId>{E71C9BBC-87ED-44E8-85D7-34391A423156}</a:tableStyleId>
              </a:tblPr>
              <a:tblGrid>
                <a:gridCol w="777050"/>
                <a:gridCol w="777050"/>
                <a:gridCol w="777050"/>
              </a:tblGrid>
              <a:tr h="278150">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Manager</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Rating</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r>
            </a:tbl>
          </a:graphicData>
        </a:graphic>
      </p:graphicFrame>
      <p:graphicFrame>
        <p:nvGraphicFramePr>
          <p:cNvPr id="410" name="Google Shape;410;p15"/>
          <p:cNvGraphicFramePr/>
          <p:nvPr/>
        </p:nvGraphicFramePr>
        <p:xfrm>
          <a:off x="3818766" y="3020107"/>
          <a:ext cx="3000000" cy="3000000"/>
        </p:xfrm>
        <a:graphic>
          <a:graphicData uri="http://schemas.openxmlformats.org/drawingml/2006/table">
            <a:tbl>
              <a:tblPr bandRow="1" firstRow="1">
                <a:noFill/>
                <a:tableStyleId>{E71C9BBC-87ED-44E8-85D7-34391A423156}</a:tableStyleId>
              </a:tblPr>
              <a:tblGrid>
                <a:gridCol w="777050"/>
                <a:gridCol w="777050"/>
                <a:gridCol w="777050"/>
              </a:tblGrid>
              <a:tr h="278150">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Doctor</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Rating</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r>
            </a:tbl>
          </a:graphicData>
        </a:graphic>
      </p:graphicFrame>
      <p:graphicFrame>
        <p:nvGraphicFramePr>
          <p:cNvPr id="411" name="Google Shape;411;p15"/>
          <p:cNvGraphicFramePr/>
          <p:nvPr/>
        </p:nvGraphicFramePr>
        <p:xfrm>
          <a:off x="6650032" y="3012125"/>
          <a:ext cx="3000000" cy="3000000"/>
        </p:xfrm>
        <a:graphic>
          <a:graphicData uri="http://schemas.openxmlformats.org/drawingml/2006/table">
            <a:tbl>
              <a:tblPr bandRow="1" firstRow="1">
                <a:noFill/>
                <a:tableStyleId>{E71C9BBC-87ED-44E8-85D7-34391A423156}</a:tableStyleId>
              </a:tblPr>
              <a:tblGrid>
                <a:gridCol w="777050"/>
                <a:gridCol w="777050"/>
                <a:gridCol w="777050"/>
              </a:tblGrid>
              <a:tr h="278150">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Stadium</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Capacity</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r>
            </a:tbl>
          </a:graphicData>
        </a:graphic>
      </p:graphicFrame>
      <p:graphicFrame>
        <p:nvGraphicFramePr>
          <p:cNvPr id="412" name="Google Shape;412;p15"/>
          <p:cNvGraphicFramePr/>
          <p:nvPr/>
        </p:nvGraphicFramePr>
        <p:xfrm>
          <a:off x="1735584" y="4101832"/>
          <a:ext cx="3000000" cy="3000000"/>
        </p:xfrm>
        <a:graphic>
          <a:graphicData uri="http://schemas.openxmlformats.org/drawingml/2006/table">
            <a:tbl>
              <a:tblPr bandRow="1" firstRow="1">
                <a:noFill/>
                <a:tableStyleId>{E71C9BBC-87ED-44E8-85D7-34391A423156}</a:tableStyleId>
              </a:tblPr>
              <a:tblGrid>
                <a:gridCol w="777050"/>
                <a:gridCol w="777050"/>
                <a:gridCol w="777050"/>
              </a:tblGrid>
              <a:tr h="278150">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Coach</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Rating</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r>
              <a:tr h="278150">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r>
            </a:tbl>
          </a:graphicData>
        </a:graphic>
      </p:graphicFrame>
      <p:graphicFrame>
        <p:nvGraphicFramePr>
          <p:cNvPr id="413" name="Google Shape;413;p15"/>
          <p:cNvGraphicFramePr/>
          <p:nvPr/>
        </p:nvGraphicFramePr>
        <p:xfrm>
          <a:off x="5378257" y="4101832"/>
          <a:ext cx="3000000" cy="3000000"/>
        </p:xfrm>
        <a:graphic>
          <a:graphicData uri="http://schemas.openxmlformats.org/drawingml/2006/table">
            <a:tbl>
              <a:tblPr bandRow="1" firstRow="1">
                <a:noFill/>
                <a:tableStyleId>{E71C9BBC-87ED-44E8-85D7-34391A423156}</a:tableStyleId>
              </a:tblPr>
              <a:tblGrid>
                <a:gridCol w="777050"/>
                <a:gridCol w="777050"/>
                <a:gridCol w="777050"/>
              </a:tblGrid>
              <a:tr h="278150">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Physio</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Rating</a:t>
                      </a:r>
                      <a:endParaRPr sz="1100" u="none" cap="none" strike="noStrike"/>
                    </a:p>
                  </a:txBody>
                  <a:tcPr marT="34300" marB="34300" marR="68600" marL="68600"/>
                </a:tc>
                <a:tc>
                  <a:txBody>
                    <a:bodyPr/>
                    <a:lstStyle/>
                    <a:p>
                      <a:pPr indent="0" lvl="0" marL="0" marR="0" rtl="0" algn="ctr">
                        <a:lnSpc>
                          <a:spcPct val="100000"/>
                        </a:lnSpc>
                        <a:spcBef>
                          <a:spcPts val="0"/>
                        </a:spcBef>
                        <a:spcAft>
                          <a:spcPts val="0"/>
                        </a:spcAft>
                        <a:buClr>
                          <a:srgbClr val="000000"/>
                        </a:buClr>
                        <a:buSzPts val="900"/>
                        <a:buFont typeface="Arial"/>
                        <a:buNone/>
                      </a:pPr>
                      <a:r>
                        <a:rPr lang="en-GB" sz="900" u="none" cap="none" strike="noStrike">
                          <a:latin typeface="Avenir"/>
                          <a:ea typeface="Avenir"/>
                          <a:cs typeface="Avenir"/>
                          <a:sym typeface="Avenir"/>
                        </a:rPr>
                        <a:t>Price</a:t>
                      </a:r>
                      <a:endParaRPr sz="1100" u="none" cap="none" strike="noStrike"/>
                    </a:p>
                  </a:txBody>
                  <a:tcPr marT="34300" marB="34300" marR="68600" marL="68600"/>
                </a:tc>
              </a:tr>
              <a:tr h="278150">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t/>
                      </a:r>
                      <a:endParaRPr sz="900" u="none" cap="none" strike="noStrike">
                        <a:latin typeface="Avenir"/>
                        <a:ea typeface="Avenir"/>
                        <a:cs typeface="Avenir"/>
                        <a:sym typeface="Avenir"/>
                      </a:endParaRPr>
                    </a:p>
                  </a:txBody>
                  <a:tcPr marT="34300" marB="34300" marR="68600" marL="68600"/>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7" name="Shape 417"/>
        <p:cNvGrpSpPr/>
        <p:nvPr/>
      </p:nvGrpSpPr>
      <p:grpSpPr>
        <a:xfrm>
          <a:off x="0" y="0"/>
          <a:ext cx="0" cy="0"/>
          <a:chOff x="0" y="0"/>
          <a:chExt cx="0" cy="0"/>
        </a:xfrm>
      </p:grpSpPr>
      <p:graphicFrame>
        <p:nvGraphicFramePr>
          <p:cNvPr id="418" name="Google Shape;418;p16"/>
          <p:cNvGraphicFramePr/>
          <p:nvPr/>
        </p:nvGraphicFramePr>
        <p:xfrm>
          <a:off x="1627941" y="197284"/>
          <a:ext cx="3000000" cy="3000000"/>
        </p:xfrm>
        <a:graphic>
          <a:graphicData uri="http://schemas.openxmlformats.org/drawingml/2006/table">
            <a:tbl>
              <a:tblPr bandRow="1" firstRow="1">
                <a:noFill/>
                <a:tableStyleId>{E71C9BBC-87ED-44E8-85D7-34391A423156}</a:tableStyleId>
              </a:tblPr>
              <a:tblGrid>
                <a:gridCol w="1793675"/>
                <a:gridCol w="1793675"/>
                <a:gridCol w="1793675"/>
                <a:gridCol w="1793675"/>
              </a:tblGrid>
              <a:tr h="332075">
                <a:tc gridSpan="4">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STAR PLAYERS</a:t>
                      </a:r>
                      <a:endParaRPr sz="1100" u="none" cap="none" strike="noStrike"/>
                    </a:p>
                  </a:txBody>
                  <a:tcPr marT="34300" marB="34300" marR="68600" marL="68600"/>
                </a:tc>
                <a:tc hMerge="1"/>
                <a:tc hMerge="1"/>
                <a:tc hMerge="1"/>
              </a:tr>
              <a:tr h="45170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Position</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Price</a:t>
                      </a:r>
                      <a:endParaRPr sz="1100" u="none" cap="none" strike="noStrike"/>
                    </a:p>
                  </a:txBody>
                  <a:tcPr marT="34300" marB="34300" marR="68600" marL="68600" anchor="ctr"/>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Stevie Saves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£15,000,000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Billy Blocker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19</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£16,000,000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Peter Passer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20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£20,000,000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Gary Goals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19</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£17,000,000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Carrie Catch</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chemeClr val="dk1"/>
                        </a:buClr>
                        <a:buSzPts val="1400"/>
                        <a:buFont typeface="Corbel"/>
                        <a:buNone/>
                      </a:pPr>
                      <a:r>
                        <a:rPr lang="en-GB" sz="1400" u="none" cap="none" strike="noStrike"/>
                        <a:t>£15,000,000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Tara Tackle</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19</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£16,000,000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Annie Assist</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20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£20,000,000</a:t>
                      </a:r>
                      <a:endParaRPr sz="1100" u="none" cap="none" strike="noStrike"/>
                    </a:p>
                  </a:txBody>
                  <a:tcPr marT="34300" marB="34300" marR="68600" marL="68600"/>
                </a:tc>
              </a:tr>
              <a:tr h="45170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Sheila Shooter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19</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£17,000,000</a:t>
                      </a:r>
                      <a:endParaRPr sz="1100" u="none" cap="none" strike="noStrike"/>
                    </a:p>
                  </a:txBody>
                  <a:tcPr marT="34300" marB="34300" marR="68600" marL="68600"/>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22" name="Shape 422"/>
        <p:cNvGrpSpPr/>
        <p:nvPr/>
      </p:nvGrpSpPr>
      <p:grpSpPr>
        <a:xfrm>
          <a:off x="0" y="0"/>
          <a:ext cx="0" cy="0"/>
          <a:chOff x="0" y="0"/>
          <a:chExt cx="0" cy="0"/>
        </a:xfrm>
      </p:grpSpPr>
      <p:graphicFrame>
        <p:nvGraphicFramePr>
          <p:cNvPr id="423" name="Google Shape;423;p17"/>
          <p:cNvGraphicFramePr/>
          <p:nvPr/>
        </p:nvGraphicFramePr>
        <p:xfrm>
          <a:off x="1627941" y="159705"/>
          <a:ext cx="3000000" cy="3000000"/>
        </p:xfrm>
        <a:graphic>
          <a:graphicData uri="http://schemas.openxmlformats.org/drawingml/2006/table">
            <a:tbl>
              <a:tblPr bandRow="1" firstRow="1">
                <a:noFill/>
                <a:tableStyleId>{E71C9BBC-87ED-44E8-85D7-34391A423156}</a:tableStyleId>
              </a:tblPr>
              <a:tblGrid>
                <a:gridCol w="1777250"/>
                <a:gridCol w="1777250"/>
                <a:gridCol w="1777250"/>
                <a:gridCol w="1777250"/>
              </a:tblGrid>
              <a:tr h="442750">
                <a:tc gridSpan="4">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GOOD PLAYERS</a:t>
                      </a:r>
                      <a:endParaRPr sz="1100" u="none" cap="none" strike="noStrike"/>
                    </a:p>
                  </a:txBody>
                  <a:tcPr marT="34300" marB="34300" marR="68600" marL="68600"/>
                </a:tc>
                <a:tc hMerge="1"/>
                <a:tc hMerge="1"/>
                <a:tc hMerge="1"/>
              </a:tr>
              <a:tr h="442750">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Position</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Price</a:t>
                      </a:r>
                      <a:endParaRPr sz="1100" u="none" cap="none" strike="noStrike"/>
                    </a:p>
                  </a:txBody>
                  <a:tcPr marT="34300" marB="34300" marR="68600" marL="68600" anchor="ctr"/>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Dave Dives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15</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£12,000,000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Carl Clears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14</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£10,000,000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Larry Longpass</a:t>
                      </a:r>
                      <a:endParaRPr sz="14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16</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£14,000,000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Sammy Skills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14</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£11,000,000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Paula Parry</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14</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£11,000,000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Sally Slides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16</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£14,000,000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Carly Corners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15</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£12,000,000</a:t>
                      </a:r>
                      <a:endParaRPr sz="1100" u="none" cap="none" strike="noStrike"/>
                    </a:p>
                  </a:txBody>
                  <a:tcPr marT="34300" marB="34300" marR="68600" marL="68600"/>
                </a:tc>
              </a:tr>
              <a:tr h="442750">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Debbie Dribbles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14</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£10,000,000</a:t>
                      </a:r>
                      <a:endParaRPr sz="1100" u="none" cap="none" strike="noStrike"/>
                    </a:p>
                  </a:txBody>
                  <a:tcPr marT="34300" marB="34300" marR="68600" marL="6860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27" name="Shape 427"/>
        <p:cNvGrpSpPr/>
        <p:nvPr/>
      </p:nvGrpSpPr>
      <p:grpSpPr>
        <a:xfrm>
          <a:off x="0" y="0"/>
          <a:ext cx="0" cy="0"/>
          <a:chOff x="0" y="0"/>
          <a:chExt cx="0" cy="0"/>
        </a:xfrm>
      </p:grpSpPr>
      <p:graphicFrame>
        <p:nvGraphicFramePr>
          <p:cNvPr id="428" name="Google Shape;428;p18"/>
          <p:cNvGraphicFramePr/>
          <p:nvPr/>
        </p:nvGraphicFramePr>
        <p:xfrm>
          <a:off x="1627941" y="178493"/>
          <a:ext cx="3000000" cy="3000000"/>
        </p:xfrm>
        <a:graphic>
          <a:graphicData uri="http://schemas.openxmlformats.org/drawingml/2006/table">
            <a:tbl>
              <a:tblPr bandRow="1" firstRow="1">
                <a:noFill/>
                <a:tableStyleId>{E71C9BBC-87ED-44E8-85D7-34391A423156}</a:tableStyleId>
              </a:tblPr>
              <a:tblGrid>
                <a:gridCol w="1814825"/>
                <a:gridCol w="1814825"/>
                <a:gridCol w="1814825"/>
                <a:gridCol w="1814825"/>
              </a:tblGrid>
              <a:tr h="446675">
                <a:tc gridSpan="4">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SQUAD PLAYERS</a:t>
                      </a:r>
                      <a:endParaRPr sz="1100" u="none" cap="none" strike="noStrike"/>
                    </a:p>
                  </a:txBody>
                  <a:tcPr marT="34300" marB="34300" marR="68600" marL="68600"/>
                </a:tc>
                <a:tc hMerge="1"/>
                <a:tc hMerge="1"/>
                <a:tc hMerge="1"/>
              </a:tr>
              <a:tr h="44667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Position</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Price</a:t>
                      </a:r>
                      <a:endParaRPr sz="1100" u="none" cap="none" strike="noStrike"/>
                    </a:p>
                  </a:txBody>
                  <a:tcPr marT="34300" marB="34300" marR="68600" marL="68600" anchor="ctr"/>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Gordon Goalkick</a:t>
                      </a:r>
                      <a:endParaRPr sz="14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13</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£6,000,000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Barry Bookings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£8,000,000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Lenny Longshot</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11</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£7,000,000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Stanley Stepover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£9,000,000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Glenda Gloves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13</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£9,000,000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Hayley Headers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11</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£6,000,000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Pamela Playmaker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£8,000,000</a:t>
                      </a:r>
                      <a:endParaRPr sz="1100" u="none" cap="none" strike="noStrike"/>
                    </a:p>
                  </a:txBody>
                  <a:tcPr marT="34300" marB="34300" marR="68600" marL="68600"/>
                </a:tc>
              </a:tr>
              <a:tr h="44667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Vera Volley</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£7,000,000</a:t>
                      </a:r>
                      <a:endParaRPr sz="1100" u="none" cap="none" strike="noStrike"/>
                    </a:p>
                  </a:txBody>
                  <a:tcPr marT="34300" marB="34300" marR="68600" marL="68600"/>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2" name="Shape 432"/>
        <p:cNvGrpSpPr/>
        <p:nvPr/>
      </p:nvGrpSpPr>
      <p:grpSpPr>
        <a:xfrm>
          <a:off x="0" y="0"/>
          <a:ext cx="0" cy="0"/>
          <a:chOff x="0" y="0"/>
          <a:chExt cx="0" cy="0"/>
        </a:xfrm>
      </p:grpSpPr>
      <p:graphicFrame>
        <p:nvGraphicFramePr>
          <p:cNvPr id="433" name="Google Shape;433;p19"/>
          <p:cNvGraphicFramePr/>
          <p:nvPr/>
        </p:nvGraphicFramePr>
        <p:xfrm>
          <a:off x="1627941" y="225466"/>
          <a:ext cx="3000000" cy="3000000"/>
        </p:xfrm>
        <a:graphic>
          <a:graphicData uri="http://schemas.openxmlformats.org/drawingml/2006/table">
            <a:tbl>
              <a:tblPr bandRow="1" firstRow="1">
                <a:noFill/>
                <a:tableStyleId>{E71C9BBC-87ED-44E8-85D7-34391A423156}</a:tableStyleId>
              </a:tblPr>
              <a:tblGrid>
                <a:gridCol w="1800725"/>
                <a:gridCol w="1800725"/>
                <a:gridCol w="1800725"/>
                <a:gridCol w="1800725"/>
              </a:tblGrid>
              <a:tr h="436925">
                <a:tc gridSpan="4">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YOUNG RESERVE PLAYERS</a:t>
                      </a:r>
                      <a:endParaRPr sz="1100" u="none" cap="none" strike="noStrike"/>
                    </a:p>
                  </a:txBody>
                  <a:tcPr marT="34300" marB="34300" marR="68600" marL="68600"/>
                </a:tc>
                <a:tc hMerge="1"/>
                <a:tc hMerge="1"/>
                <a:tc hMerge="1"/>
              </a:tr>
              <a:tr h="436925">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Position</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t>Price</a:t>
                      </a:r>
                      <a:endParaRPr sz="1100" u="none" cap="none" strike="noStrike"/>
                    </a:p>
                  </a:txBody>
                  <a:tcPr marT="34300" marB="34300" marR="68600" marL="68600" anchor="ctr"/>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Callum Cantcatch</a:t>
                      </a:r>
                      <a:endParaRPr sz="14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Simon Slips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7</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chemeClr val="dk1"/>
                        </a:buClr>
                        <a:buSzPts val="1400"/>
                        <a:buFont typeface="Corbe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Timmy Trips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Martin Misses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6</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chemeClr val="dk1"/>
                        </a:buClr>
                        <a:buSzPts val="1400"/>
                        <a:buFont typeface="Corbe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Orla Owngoal</a:t>
                      </a:r>
                      <a:endParaRPr sz="14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Goalkeeper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Sarah Sentoff</a:t>
                      </a:r>
                      <a:endParaRPr sz="14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Defender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chemeClr val="dk1"/>
                        </a:buClr>
                        <a:buSzPts val="1400"/>
                        <a:buFont typeface="Corbe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Fallon Falls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Midfielder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6</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£5,000,000</a:t>
                      </a:r>
                      <a:endParaRPr sz="1100" u="none" cap="none" strike="noStrike"/>
                    </a:p>
                  </a:txBody>
                  <a:tcPr marT="34300" marB="34300" marR="68600" marL="68600"/>
                </a:tc>
              </a:tr>
              <a:tr h="436925">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Olive Offside</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Striker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1400"/>
                        <a:buFont typeface="Arial"/>
                        <a:buNone/>
                      </a:pPr>
                      <a:r>
                        <a:rPr lang="en-GB" sz="1400" u="none" cap="none" strike="noStrike"/>
                        <a:t>7</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chemeClr val="dk1"/>
                        </a:buClr>
                        <a:buSzPts val="1400"/>
                        <a:buFont typeface="Corbel"/>
                        <a:buNone/>
                      </a:pPr>
                      <a:r>
                        <a:rPr lang="en-GB" sz="1400" u="none" cap="none" strike="noStrike"/>
                        <a:t>£5,000,000</a:t>
                      </a:r>
                      <a:endParaRPr sz="1100" u="none" cap="none" strike="noStrike"/>
                    </a:p>
                  </a:txBody>
                  <a:tcPr marT="34300" marB="34300" marR="68600" marL="68600"/>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7" name="Shape 437"/>
        <p:cNvGrpSpPr/>
        <p:nvPr/>
      </p:nvGrpSpPr>
      <p:grpSpPr>
        <a:xfrm>
          <a:off x="0" y="0"/>
          <a:ext cx="0" cy="0"/>
          <a:chOff x="0" y="0"/>
          <a:chExt cx="0" cy="0"/>
        </a:xfrm>
      </p:grpSpPr>
      <p:graphicFrame>
        <p:nvGraphicFramePr>
          <p:cNvPr id="438" name="Google Shape;438;p20"/>
          <p:cNvGraphicFramePr/>
          <p:nvPr/>
        </p:nvGraphicFramePr>
        <p:xfrm>
          <a:off x="1966142" y="122125"/>
          <a:ext cx="3000000" cy="3000000"/>
        </p:xfrm>
        <a:graphic>
          <a:graphicData uri="http://schemas.openxmlformats.org/drawingml/2006/table">
            <a:tbl>
              <a:tblPr bandRow="1" firstRow="1">
                <a:noFill/>
                <a:tableStyleId>{E71C9BBC-87ED-44E8-85D7-34391A423156}</a:tableStyleId>
              </a:tblPr>
              <a:tblGrid>
                <a:gridCol w="1164475"/>
                <a:gridCol w="1164475"/>
                <a:gridCol w="1164475"/>
                <a:gridCol w="1164475"/>
                <a:gridCol w="1164475"/>
                <a:gridCol w="1164475"/>
              </a:tblGrid>
              <a:tr h="412175">
                <a:tc gridSpan="3">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MANAGER</a:t>
                      </a:r>
                      <a:endParaRPr sz="1100" u="none" cap="none" strike="noStrike"/>
                    </a:p>
                  </a:txBody>
                  <a:tcPr marT="34300" marB="34300" marR="68600" marL="68600"/>
                </a:tc>
                <a:tc hMerge="1"/>
                <a:tc hMerge="1"/>
                <a:tc gridSpan="3">
                  <a:txBody>
                    <a:bodyPr/>
                    <a:lstStyle/>
                    <a:p>
                      <a:pPr indent="0" lvl="0" marL="0" marR="0" rtl="0" algn="ctr">
                        <a:lnSpc>
                          <a:spcPct val="100000"/>
                        </a:lnSpc>
                        <a:spcBef>
                          <a:spcPts val="0"/>
                        </a:spcBef>
                        <a:spcAft>
                          <a:spcPts val="0"/>
                        </a:spcAft>
                        <a:buClr>
                          <a:srgbClr val="000000"/>
                        </a:buClr>
                        <a:buSzPts val="1400"/>
                        <a:buFont typeface="Arial"/>
                        <a:buNone/>
                      </a:pPr>
                      <a:r>
                        <a:rPr lang="en-GB" sz="1400" u="none" cap="none" strike="noStrike"/>
                        <a:t>COACH</a:t>
                      </a:r>
                      <a:endParaRPr sz="1100" u="none" cap="none" strike="noStrike"/>
                    </a:p>
                  </a:txBody>
                  <a:tcPr marT="34300" marB="34300" marR="68600" marL="68600"/>
                </a:tc>
                <a:tc hMerge="1"/>
                <a:tc hMerge="1"/>
              </a:tr>
              <a:tr h="412175">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Price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Price</a:t>
                      </a:r>
                      <a:endParaRPr sz="1100" u="none" cap="none" strike="noStrike"/>
                    </a:p>
                  </a:txBody>
                  <a:tcPr marT="34300" marB="34300" marR="68600" marL="68600" anchor="ctr"/>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Charlie Champion</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19</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£10,000,000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 Timmy Tactic</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£7,500,000</a:t>
                      </a:r>
                      <a:endParaRPr sz="1100" u="none" cap="none" strike="noStrike"/>
                    </a:p>
                  </a:txBody>
                  <a:tcPr marT="34300" marB="34300" marR="68600" marL="68600"/>
                </a:tc>
              </a:tr>
              <a:tr h="412175">
                <a:tc>
                  <a:txBody>
                    <a:bodyPr/>
                    <a:lstStyle/>
                    <a:p>
                      <a:pPr indent="0" lvl="0" marL="0" marR="0" rtl="0" algn="l">
                        <a:lnSpc>
                          <a:spcPct val="100000"/>
                        </a:lnSpc>
                        <a:spcBef>
                          <a:spcPts val="0"/>
                        </a:spcBef>
                        <a:spcAft>
                          <a:spcPts val="0"/>
                        </a:spcAft>
                        <a:buClr>
                          <a:schemeClr val="dk1"/>
                        </a:buClr>
                        <a:buSzPts val="900"/>
                        <a:buFont typeface="Corbel"/>
                        <a:buNone/>
                      </a:pPr>
                      <a:r>
                        <a:rPr lang="en-GB" sz="900" u="none" cap="none" strike="noStrike"/>
                        <a:t>Winnie Everything</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19</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£10,000,000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Freya Formation</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£7,500,000</a:t>
                      </a:r>
                      <a:endParaRPr sz="1100" u="none" cap="none" strike="noStrike"/>
                    </a:p>
                  </a:txBody>
                  <a:tcPr marT="34300" marB="34300" marR="68600" marL="68600"/>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Niall Nilnil</a:t>
                      </a:r>
                      <a:endParaRPr sz="9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£6,000,000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Ashley Attack</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13</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£3,500,000</a:t>
                      </a:r>
                      <a:endParaRPr sz="1100" u="none" cap="none" strike="noStrike"/>
                    </a:p>
                  </a:txBody>
                  <a:tcPr marT="34300" marB="34300" marR="68600" marL="68600"/>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Deidre Draws</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£6,000,000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Dani Defend</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13</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£3,500,000</a:t>
                      </a:r>
                      <a:endParaRPr sz="1100" u="none" cap="none" strike="noStrike"/>
                    </a:p>
                  </a:txBody>
                  <a:tcPr marT="34300" marB="34300" marR="68600" marL="68600"/>
                </a:tc>
              </a:tr>
              <a:tr h="412175">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lt1"/>
                          </a:solidFill>
                        </a:rPr>
                        <a:t>PHYSIO</a:t>
                      </a:r>
                      <a:endParaRPr sz="1100" u="none" cap="none" strike="noStrike"/>
                    </a:p>
                  </a:txBody>
                  <a:tcPr marT="34300" marB="34300" marR="68600" marL="68600">
                    <a:solidFill>
                      <a:srgbClr val="4472C4"/>
                    </a:solidFill>
                  </a:tcPr>
                </a:tc>
                <a:tc hMerge="1"/>
                <a:tc hMerge="1"/>
                <a:tc gridSpan="3">
                  <a:txBody>
                    <a:bodyPr/>
                    <a:lstStyle/>
                    <a:p>
                      <a:pPr indent="0" lvl="0" marL="0" marR="0" rtl="0" algn="ctr">
                        <a:lnSpc>
                          <a:spcPct val="100000"/>
                        </a:lnSpc>
                        <a:spcBef>
                          <a:spcPts val="0"/>
                        </a:spcBef>
                        <a:spcAft>
                          <a:spcPts val="0"/>
                        </a:spcAft>
                        <a:buClr>
                          <a:srgbClr val="000000"/>
                        </a:buClr>
                        <a:buSzPts val="1400"/>
                        <a:buFont typeface="Arial"/>
                        <a:buNone/>
                      </a:pPr>
                      <a:r>
                        <a:rPr b="1" lang="en-GB" sz="1400" u="none" cap="none" strike="noStrike">
                          <a:solidFill>
                            <a:schemeClr val="lt1"/>
                          </a:solidFill>
                        </a:rPr>
                        <a:t>DOCTOR</a:t>
                      </a:r>
                      <a:endParaRPr sz="1100" u="none" cap="none" strike="noStrike"/>
                    </a:p>
                  </a:txBody>
                  <a:tcPr marT="34300" marB="34300" marR="68600" marL="68600">
                    <a:solidFill>
                      <a:srgbClr val="4472C4"/>
                    </a:solidFill>
                  </a:tcPr>
                </a:tc>
                <a:tc hMerge="1"/>
                <a:tc hMerge="1"/>
              </a:tr>
              <a:tr h="412175">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Price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Name</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Rating (out of 20)</a:t>
                      </a:r>
                      <a:endParaRPr sz="1100" u="none" cap="none" strike="noStrike"/>
                    </a:p>
                  </a:txBody>
                  <a:tcPr marT="34300" marB="34300" marR="68600" marL="68600" anchor="ctr"/>
                </a:tc>
                <a:tc>
                  <a:txBody>
                    <a:bodyPr/>
                    <a:lstStyle/>
                    <a:p>
                      <a:pPr indent="0" lvl="0" marL="0" marR="0" rtl="0" algn="ctr">
                        <a:lnSpc>
                          <a:spcPct val="100000"/>
                        </a:lnSpc>
                        <a:spcBef>
                          <a:spcPts val="0"/>
                        </a:spcBef>
                        <a:spcAft>
                          <a:spcPts val="0"/>
                        </a:spcAft>
                        <a:buClr>
                          <a:srgbClr val="000000"/>
                        </a:buClr>
                        <a:buSzPts val="900"/>
                        <a:buFont typeface="Arial"/>
                        <a:buNone/>
                      </a:pPr>
                      <a:r>
                        <a:rPr b="1" lang="en-GB" sz="900" u="none" cap="none" strike="noStrike"/>
                        <a:t>Price</a:t>
                      </a:r>
                      <a:endParaRPr sz="1100" u="none" cap="none" strike="noStrike"/>
                    </a:p>
                  </a:txBody>
                  <a:tcPr marT="34300" marB="34300" marR="68600" marL="68600" anchor="ctr"/>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Michael Massage</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£1,500,000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Dr. Doctor</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20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£2,500,000</a:t>
                      </a:r>
                      <a:endParaRPr sz="1100" u="none" cap="none" strike="noStrike"/>
                    </a:p>
                  </a:txBody>
                  <a:tcPr marT="34300" marB="34300" marR="68600" marL="68600"/>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Wendy Warmup</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18</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£1,500,000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Dr. Medicine </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17</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£1,500,000</a:t>
                      </a:r>
                      <a:endParaRPr sz="1100" u="none" cap="none" strike="noStrike"/>
                    </a:p>
                  </a:txBody>
                  <a:tcPr marT="34300" marB="34300" marR="68600" marL="68600"/>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Freddy Firstaid</a:t>
                      </a:r>
                      <a:endParaRPr sz="9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£500,000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Dr. Doolittle</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11</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£750,000</a:t>
                      </a:r>
                      <a:endParaRPr sz="1100" u="none" cap="none" strike="noStrike"/>
                    </a:p>
                  </a:txBody>
                  <a:tcPr marT="34300" marB="34300" marR="68600" marL="68600"/>
                </a:tc>
              </a:tr>
              <a:tr h="412175">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Sally Sling</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12</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£500,000</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Dr. Ouchee</a:t>
                      </a:r>
                      <a:endParaRPr sz="9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6</a:t>
                      </a:r>
                      <a:endParaRPr sz="1100" u="none" cap="none" strike="noStrike"/>
                    </a:p>
                  </a:txBody>
                  <a:tcPr marT="34300" marB="34300" marR="68600" marL="68600"/>
                </a:tc>
                <a:tc>
                  <a:txBody>
                    <a:bodyPr/>
                    <a:lstStyle/>
                    <a:p>
                      <a:pPr indent="0" lvl="0" marL="0" marR="0" rtl="0" algn="l">
                        <a:lnSpc>
                          <a:spcPct val="100000"/>
                        </a:lnSpc>
                        <a:spcBef>
                          <a:spcPts val="0"/>
                        </a:spcBef>
                        <a:spcAft>
                          <a:spcPts val="0"/>
                        </a:spcAft>
                        <a:buClr>
                          <a:srgbClr val="000000"/>
                        </a:buClr>
                        <a:buSzPts val="900"/>
                        <a:buFont typeface="Arial"/>
                        <a:buNone/>
                      </a:pPr>
                      <a:r>
                        <a:rPr lang="en-GB" sz="900" u="none" cap="none" strike="noStrike"/>
                        <a:t>£250,000</a:t>
                      </a:r>
                      <a:endParaRPr sz="1100" u="none" cap="none" strike="noStrike"/>
                    </a:p>
                  </a:txBody>
                  <a:tcPr marT="34300" marB="34300" marR="68600" marL="68600"/>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2" name="Shape 442"/>
        <p:cNvGrpSpPr/>
        <p:nvPr/>
      </p:nvGrpSpPr>
      <p:grpSpPr>
        <a:xfrm>
          <a:off x="0" y="0"/>
          <a:ext cx="0" cy="0"/>
          <a:chOff x="0" y="0"/>
          <a:chExt cx="0" cy="0"/>
        </a:xfrm>
      </p:grpSpPr>
      <p:pic>
        <p:nvPicPr>
          <p:cNvPr descr="A picture containing curve, object, large&#10;&#10;Description automatically generated" id="443" name="Google Shape;443;p21"/>
          <p:cNvPicPr preferRelativeResize="0"/>
          <p:nvPr/>
        </p:nvPicPr>
        <p:blipFill rotWithShape="1">
          <a:blip r:embed="rId3">
            <a:alphaModFix/>
          </a:blip>
          <a:srcRect b="0" l="0" r="0" t="0"/>
          <a:stretch/>
        </p:blipFill>
        <p:spPr>
          <a:xfrm>
            <a:off x="6666362" y="1068985"/>
            <a:ext cx="2477640" cy="1889231"/>
          </a:xfrm>
          <a:prstGeom prst="rect">
            <a:avLst/>
          </a:prstGeom>
          <a:noFill/>
          <a:ln>
            <a:noFill/>
          </a:ln>
        </p:spPr>
      </p:pic>
      <p:pic>
        <p:nvPicPr>
          <p:cNvPr descr="A close up of a device&#10;&#10;Description automatically generated" id="444" name="Google Shape;444;p21"/>
          <p:cNvPicPr preferRelativeResize="0"/>
          <p:nvPr/>
        </p:nvPicPr>
        <p:blipFill rotWithShape="1">
          <a:blip r:embed="rId4">
            <a:alphaModFix/>
          </a:blip>
          <a:srcRect b="0" l="0" r="0" t="0"/>
          <a:stretch/>
        </p:blipFill>
        <p:spPr>
          <a:xfrm>
            <a:off x="3906514" y="1068985"/>
            <a:ext cx="2572829" cy="1835685"/>
          </a:xfrm>
          <a:prstGeom prst="rect">
            <a:avLst/>
          </a:prstGeom>
          <a:noFill/>
          <a:ln>
            <a:noFill/>
          </a:ln>
        </p:spPr>
      </p:pic>
      <p:pic>
        <p:nvPicPr>
          <p:cNvPr descr="A picture containing toy&#10;&#10;Description automatically generated" id="445" name="Google Shape;445;p21"/>
          <p:cNvPicPr preferRelativeResize="0"/>
          <p:nvPr/>
        </p:nvPicPr>
        <p:blipFill rotWithShape="1">
          <a:blip r:embed="rId5">
            <a:alphaModFix/>
          </a:blip>
          <a:srcRect b="0" l="0" r="0" t="0"/>
          <a:stretch/>
        </p:blipFill>
        <p:spPr>
          <a:xfrm>
            <a:off x="723378" y="695930"/>
            <a:ext cx="3183136" cy="2273669"/>
          </a:xfrm>
          <a:prstGeom prst="rect">
            <a:avLst/>
          </a:prstGeom>
          <a:noFill/>
          <a:ln>
            <a:noFill/>
          </a:ln>
        </p:spPr>
      </p:pic>
      <p:sp>
        <p:nvSpPr>
          <p:cNvPr id="446" name="Google Shape;446;p21"/>
          <p:cNvSpPr txBox="1"/>
          <p:nvPr/>
        </p:nvSpPr>
        <p:spPr>
          <a:xfrm>
            <a:off x="892811" y="2904671"/>
            <a:ext cx="2529300" cy="13620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The People’s Stadium</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Capacity: 25,000</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Built: 1896</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Cost: £4,000,000</a:t>
            </a:r>
            <a:endParaRPr b="0" i="0" sz="1100" u="none" cap="none" strike="noStrike">
              <a:solidFill>
                <a:srgbClr val="000000"/>
              </a:solidFill>
              <a:latin typeface="Arial"/>
              <a:ea typeface="Arial"/>
              <a:cs typeface="Arial"/>
              <a:sym typeface="Arial"/>
            </a:endParaRPr>
          </a:p>
        </p:txBody>
      </p:sp>
      <p:sp>
        <p:nvSpPr>
          <p:cNvPr id="447" name="Google Shape;447;p21"/>
          <p:cNvSpPr txBox="1"/>
          <p:nvPr/>
        </p:nvSpPr>
        <p:spPr>
          <a:xfrm>
            <a:off x="3906514" y="2954961"/>
            <a:ext cx="2136300" cy="13620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City Park Stadium</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Capacity: 55,000</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Built: 2006</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Cost: £9,000,000</a:t>
            </a:r>
            <a:endParaRPr b="0" i="0" sz="1100" u="none" cap="none" strike="noStrike">
              <a:solidFill>
                <a:srgbClr val="000000"/>
              </a:solidFill>
              <a:latin typeface="Arial"/>
              <a:ea typeface="Arial"/>
              <a:cs typeface="Arial"/>
              <a:sym typeface="Arial"/>
            </a:endParaRPr>
          </a:p>
        </p:txBody>
      </p:sp>
      <p:sp>
        <p:nvSpPr>
          <p:cNvPr id="448" name="Google Shape;448;p21"/>
          <p:cNvSpPr txBox="1"/>
          <p:nvPr/>
        </p:nvSpPr>
        <p:spPr>
          <a:xfrm>
            <a:off x="6527225" y="2954961"/>
            <a:ext cx="2559000" cy="1362000"/>
          </a:xfrm>
          <a:prstGeom prst="rect">
            <a:avLst/>
          </a:prstGeom>
          <a:noFill/>
          <a:ln>
            <a:noFill/>
          </a:ln>
        </p:spPr>
        <p:txBody>
          <a:bodyPr anchorCtr="0" anchor="t" bIns="34275" lIns="68575" spcFirstLastPara="1" rIns="68575" wrap="square" tIns="34275">
            <a:noAutofit/>
          </a:bodyPr>
          <a:lstStyle/>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Victory Road Stadium</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Capacity: 89,000</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Built: 2015</a:t>
            </a:r>
            <a:endParaRPr b="0" i="0" sz="11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100"/>
              <a:buFont typeface="Arial"/>
              <a:buNone/>
            </a:pPr>
            <a:r>
              <a:rPr b="0" i="0" lang="en-GB" sz="2100" u="none" cap="none" strike="noStrike">
                <a:solidFill>
                  <a:schemeClr val="dk1"/>
                </a:solidFill>
                <a:latin typeface="Corbel"/>
                <a:ea typeface="Corbel"/>
                <a:cs typeface="Corbel"/>
                <a:sym typeface="Corbel"/>
              </a:rPr>
              <a:t>Cost: £15,000,000</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2" name="Shape 452"/>
        <p:cNvGrpSpPr/>
        <p:nvPr/>
      </p:nvGrpSpPr>
      <p:grpSpPr>
        <a:xfrm>
          <a:off x="0" y="0"/>
          <a:ext cx="0" cy="0"/>
          <a:chOff x="0" y="0"/>
          <a:chExt cx="0" cy="0"/>
        </a:xfrm>
      </p:grpSpPr>
      <p:sp>
        <p:nvSpPr>
          <p:cNvPr id="453" name="Google Shape;453;p22"/>
          <p:cNvSpPr/>
          <p:nvPr/>
        </p:nvSpPr>
        <p:spPr>
          <a:xfrm>
            <a:off x="1413009" y="396029"/>
            <a:ext cx="7587000" cy="4141500"/>
          </a:xfrm>
          <a:prstGeom prst="rect">
            <a:avLst/>
          </a:prstGeom>
          <a:solidFill>
            <a:schemeClr val="lt1"/>
          </a:solidFill>
          <a:ln cap="rnd" cmpd="sng" w="15875">
            <a:solidFill>
              <a:srgbClr val="237DAC"/>
            </a:solidFill>
            <a:prstDash val="solid"/>
            <a:round/>
            <a:headEnd len="sm" w="sm" type="none"/>
            <a:tailEnd len="sm" w="sm" type="none"/>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venir"/>
                <a:ea typeface="Avenir"/>
                <a:cs typeface="Avenir"/>
                <a:sym typeface="Avenir"/>
              </a:rPr>
              <a:t>NOTES: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venir"/>
                <a:ea typeface="Avenir"/>
                <a:cs typeface="Avenir"/>
                <a:sym typeface="Avenir"/>
              </a:rPr>
              <a:t>I chose my staff because…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venir"/>
              <a:ea typeface="Avenir"/>
              <a:cs typeface="Avenir"/>
              <a:sym typeface="Avenir"/>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venir"/>
                <a:ea typeface="Avenir"/>
                <a:cs typeface="Avenir"/>
                <a:sym typeface="Avenir"/>
              </a:rPr>
              <a:t>I chose this stadium because…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rbel"/>
              <a:ea typeface="Corbel"/>
              <a:cs typeface="Corbel"/>
              <a:sym typeface="Corbe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rbel"/>
              <a:ea typeface="Corbel"/>
              <a:cs typeface="Corbel"/>
              <a:sym typeface="Corbe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rbel"/>
              <a:ea typeface="Corbel"/>
              <a:cs typeface="Corbel"/>
              <a:sym typeface="Corbe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7" name="Shape 457"/>
        <p:cNvGrpSpPr/>
        <p:nvPr/>
      </p:nvGrpSpPr>
      <p:grpSpPr>
        <a:xfrm>
          <a:off x="0" y="0"/>
          <a:ext cx="0" cy="0"/>
          <a:chOff x="0" y="0"/>
          <a:chExt cx="0" cy="0"/>
        </a:xfrm>
      </p:grpSpPr>
      <p:sp>
        <p:nvSpPr>
          <p:cNvPr id="458" name="Google Shape;458;g8ab389fac5_0_15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459" name="Google Shape;459;g8ab389fac5_0_158"/>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460" name="Google Shape;460;g8ab389fac5_0_158"/>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461" name="Google Shape;461;g8ab389fac5_0_158"/>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65" name="Shape 465"/>
        <p:cNvGrpSpPr/>
        <p:nvPr/>
      </p:nvGrpSpPr>
      <p:grpSpPr>
        <a:xfrm>
          <a:off x="0" y="0"/>
          <a:ext cx="0" cy="0"/>
          <a:chOff x="0" y="0"/>
          <a:chExt cx="0" cy="0"/>
        </a:xfrm>
      </p:grpSpPr>
      <p:sp>
        <p:nvSpPr>
          <p:cNvPr id="466" name="Google Shape;466;p23"/>
          <p:cNvSpPr/>
          <p:nvPr/>
        </p:nvSpPr>
        <p:spPr>
          <a:xfrm>
            <a:off x="2362100" y="265550"/>
            <a:ext cx="4053300" cy="1299900"/>
          </a:xfrm>
          <a:prstGeom prst="roundRect">
            <a:avLst>
              <a:gd fmla="val 16667" name="adj"/>
            </a:avLst>
          </a:prstGeom>
          <a:solidFill>
            <a:srgbClr val="F3F3F3"/>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6500"/>
              <a:buFont typeface="Arial"/>
              <a:buNone/>
            </a:pPr>
            <a:r>
              <a:rPr b="0" i="0" lang="en-GB" sz="6500" u="none" cap="none" strike="noStrike">
                <a:solidFill>
                  <a:srgbClr val="000000"/>
                </a:solidFill>
                <a:latin typeface="Arial"/>
                <a:ea typeface="Arial"/>
                <a:cs typeface="Arial"/>
                <a:sym typeface="Arial"/>
              </a:rPr>
              <a:t>Art </a:t>
            </a:r>
            <a:endParaRPr b="0" i="0" sz="6500" u="none" cap="none" strike="noStrike">
              <a:solidFill>
                <a:srgbClr val="000000"/>
              </a:solidFill>
              <a:latin typeface="Arial"/>
              <a:ea typeface="Arial"/>
              <a:cs typeface="Arial"/>
              <a:sym typeface="Arial"/>
            </a:endParaRPr>
          </a:p>
        </p:txBody>
      </p:sp>
      <p:sp>
        <p:nvSpPr>
          <p:cNvPr id="467" name="Google Shape;467;p23"/>
          <p:cNvSpPr txBox="1"/>
          <p:nvPr/>
        </p:nvSpPr>
        <p:spPr>
          <a:xfrm>
            <a:off x="824650" y="1886875"/>
            <a:ext cx="7379700" cy="7548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700"/>
              <a:buFont typeface="Arial"/>
              <a:buNone/>
            </a:pPr>
            <a:r>
              <a:rPr b="0" i="0" lang="en-GB" sz="3700" u="none" cap="none" strike="noStrike">
                <a:solidFill>
                  <a:srgbClr val="000000"/>
                </a:solidFill>
                <a:latin typeface="Arial"/>
                <a:ea typeface="Arial"/>
                <a:cs typeface="Arial"/>
                <a:sym typeface="Arial"/>
              </a:rPr>
              <a:t>Transition Activity </a:t>
            </a:r>
            <a:endParaRPr b="0" i="0" sz="3700" u="none" cap="none" strike="noStrike">
              <a:solidFill>
                <a:srgbClr val="000000"/>
              </a:solidFill>
              <a:latin typeface="Arial"/>
              <a:ea typeface="Arial"/>
              <a:cs typeface="Arial"/>
              <a:sym typeface="Arial"/>
            </a:endParaRPr>
          </a:p>
        </p:txBody>
      </p:sp>
      <p:pic>
        <p:nvPicPr>
          <p:cNvPr id="468" name="Google Shape;468;p23"/>
          <p:cNvPicPr preferRelativeResize="0"/>
          <p:nvPr/>
        </p:nvPicPr>
        <p:blipFill rotWithShape="1">
          <a:blip r:embed="rId3">
            <a:alphaModFix/>
          </a:blip>
          <a:srcRect b="0" l="0" r="0" t="0"/>
          <a:stretch/>
        </p:blipFill>
        <p:spPr>
          <a:xfrm rot="11">
            <a:off x="3590272" y="2947250"/>
            <a:ext cx="1963453" cy="1963474"/>
          </a:xfrm>
          <a:prstGeom prst="rect">
            <a:avLst/>
          </a:prstGeom>
          <a:noFill/>
          <a:ln cap="flat" cmpd="sng" w="38100">
            <a:solidFill>
              <a:srgbClr val="B7B7B7"/>
            </a:solidFill>
            <a:prstDash val="solid"/>
            <a:round/>
            <a:headEnd len="sm" w="sm" type="none"/>
            <a:tailEnd len="sm" w="sm" type="none"/>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72" name="Shape 472"/>
        <p:cNvGrpSpPr/>
        <p:nvPr/>
      </p:nvGrpSpPr>
      <p:grpSpPr>
        <a:xfrm>
          <a:off x="0" y="0"/>
          <a:ext cx="0" cy="0"/>
          <a:chOff x="0" y="0"/>
          <a:chExt cx="0" cy="0"/>
        </a:xfrm>
      </p:grpSpPr>
      <p:sp>
        <p:nvSpPr>
          <p:cNvPr id="473" name="Google Shape;473;p24"/>
          <p:cNvSpPr/>
          <p:nvPr/>
        </p:nvSpPr>
        <p:spPr>
          <a:xfrm>
            <a:off x="2404050" y="125800"/>
            <a:ext cx="4053300" cy="629100"/>
          </a:xfrm>
          <a:prstGeom prst="roundRect">
            <a:avLst>
              <a:gd fmla="val 16667" name="adj"/>
            </a:avLst>
          </a:prstGeom>
          <a:solidFill>
            <a:srgbClr val="F3F3F3"/>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4500"/>
              <a:buFont typeface="Arial"/>
              <a:buNone/>
            </a:pPr>
            <a:r>
              <a:rPr b="0" i="0" lang="en-GB" sz="4500" u="none" cap="none" strike="noStrike">
                <a:solidFill>
                  <a:srgbClr val="000000"/>
                </a:solidFill>
                <a:latin typeface="Arial"/>
                <a:ea typeface="Arial"/>
                <a:cs typeface="Arial"/>
                <a:sym typeface="Arial"/>
              </a:rPr>
              <a:t>Art </a:t>
            </a:r>
            <a:endParaRPr b="0" i="0" sz="4500" u="none" cap="none" strike="noStrike">
              <a:solidFill>
                <a:srgbClr val="000000"/>
              </a:solidFill>
              <a:latin typeface="Arial"/>
              <a:ea typeface="Arial"/>
              <a:cs typeface="Arial"/>
              <a:sym typeface="Arial"/>
            </a:endParaRPr>
          </a:p>
        </p:txBody>
      </p:sp>
      <p:sp>
        <p:nvSpPr>
          <p:cNvPr id="474" name="Google Shape;474;p24"/>
          <p:cNvSpPr txBox="1"/>
          <p:nvPr/>
        </p:nvSpPr>
        <p:spPr>
          <a:xfrm>
            <a:off x="573175" y="1020325"/>
            <a:ext cx="7379700" cy="6291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Transition Activity</a:t>
            </a:r>
            <a:r>
              <a:rPr b="0" i="0" lang="en-GB" sz="3700" u="none" cap="none" strike="noStrike">
                <a:solidFill>
                  <a:srgbClr val="000000"/>
                </a:solidFill>
                <a:latin typeface="Arial"/>
                <a:ea typeface="Arial"/>
                <a:cs typeface="Arial"/>
                <a:sym typeface="Arial"/>
              </a:rPr>
              <a:t> </a:t>
            </a:r>
            <a:endParaRPr b="0" i="0" sz="3700" u="none" cap="none" strike="noStrike">
              <a:solidFill>
                <a:srgbClr val="000000"/>
              </a:solidFill>
              <a:latin typeface="Arial"/>
              <a:ea typeface="Arial"/>
              <a:cs typeface="Arial"/>
              <a:sym typeface="Arial"/>
            </a:endParaRPr>
          </a:p>
        </p:txBody>
      </p:sp>
      <p:sp>
        <p:nvSpPr>
          <p:cNvPr id="475" name="Google Shape;475;p24"/>
          <p:cNvSpPr/>
          <p:nvPr/>
        </p:nvSpPr>
        <p:spPr>
          <a:xfrm>
            <a:off x="335450" y="1914850"/>
            <a:ext cx="3871500" cy="27951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Today you are going to create some artwork to support transition to secondary.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You are going to express your characteristics and personality through art.</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What would you like your secondary school to know about you?</a:t>
            </a:r>
            <a:endParaRPr b="1" i="0" sz="1600" u="none" cap="none" strike="noStrike">
              <a:solidFill>
                <a:srgbClr val="000000"/>
              </a:solidFill>
              <a:latin typeface="Arial"/>
              <a:ea typeface="Arial"/>
              <a:cs typeface="Arial"/>
              <a:sym typeface="Arial"/>
            </a:endParaRPr>
          </a:p>
        </p:txBody>
      </p:sp>
      <p:pic>
        <p:nvPicPr>
          <p:cNvPr id="476" name="Google Shape;476;p24"/>
          <p:cNvPicPr preferRelativeResize="0"/>
          <p:nvPr/>
        </p:nvPicPr>
        <p:blipFill rotWithShape="1">
          <a:blip r:embed="rId3">
            <a:alphaModFix/>
          </a:blip>
          <a:srcRect b="0" l="6815" r="6476" t="0"/>
          <a:stretch/>
        </p:blipFill>
        <p:spPr>
          <a:xfrm rot="316756">
            <a:off x="6603125" y="1938537"/>
            <a:ext cx="2348125" cy="2032263"/>
          </a:xfrm>
          <a:prstGeom prst="rect">
            <a:avLst/>
          </a:prstGeom>
          <a:noFill/>
          <a:ln cap="flat" cmpd="sng" w="38100">
            <a:solidFill>
              <a:srgbClr val="FFFFFF"/>
            </a:solidFill>
            <a:prstDash val="solid"/>
            <a:round/>
            <a:headEnd len="sm" w="sm" type="none"/>
            <a:tailEnd len="sm" w="sm" type="none"/>
          </a:ln>
        </p:spPr>
      </p:pic>
      <p:pic>
        <p:nvPicPr>
          <p:cNvPr id="477" name="Google Shape;477;p24"/>
          <p:cNvPicPr preferRelativeResize="0"/>
          <p:nvPr/>
        </p:nvPicPr>
        <p:blipFill rotWithShape="1">
          <a:blip r:embed="rId4">
            <a:alphaModFix/>
          </a:blip>
          <a:srcRect b="0" l="0" r="0" t="0"/>
          <a:stretch/>
        </p:blipFill>
        <p:spPr>
          <a:xfrm rot="-657325">
            <a:off x="5276084" y="3351908"/>
            <a:ext cx="1683184" cy="1633284"/>
          </a:xfrm>
          <a:prstGeom prst="rect">
            <a:avLst/>
          </a:prstGeom>
          <a:noFill/>
          <a:ln cap="flat" cmpd="sng" w="38100">
            <a:solidFill>
              <a:srgbClr val="FFFFFF"/>
            </a:solidFill>
            <a:prstDash val="solid"/>
            <a:round/>
            <a:headEnd len="sm" w="sm" type="none"/>
            <a:tailEnd len="sm" w="sm" type="none"/>
          </a:ln>
        </p:spPr>
      </p:pic>
      <p:pic>
        <p:nvPicPr>
          <p:cNvPr id="478" name="Google Shape;478;p24"/>
          <p:cNvPicPr preferRelativeResize="0"/>
          <p:nvPr/>
        </p:nvPicPr>
        <p:blipFill rotWithShape="1">
          <a:blip r:embed="rId5">
            <a:alphaModFix/>
          </a:blip>
          <a:srcRect b="0" l="0" r="0" t="0"/>
          <a:stretch/>
        </p:blipFill>
        <p:spPr>
          <a:xfrm>
            <a:off x="4752092" y="1740243"/>
            <a:ext cx="1678750" cy="1663025"/>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82" name="Shape 482"/>
        <p:cNvGrpSpPr/>
        <p:nvPr/>
      </p:nvGrpSpPr>
      <p:grpSpPr>
        <a:xfrm>
          <a:off x="0" y="0"/>
          <a:ext cx="0" cy="0"/>
          <a:chOff x="0" y="0"/>
          <a:chExt cx="0" cy="0"/>
        </a:xfrm>
      </p:grpSpPr>
      <p:sp>
        <p:nvSpPr>
          <p:cNvPr id="483" name="Google Shape;483;p25"/>
          <p:cNvSpPr txBox="1"/>
          <p:nvPr/>
        </p:nvSpPr>
        <p:spPr>
          <a:xfrm>
            <a:off x="5492850" y="3675775"/>
            <a:ext cx="2879100" cy="1160100"/>
          </a:xfrm>
          <a:prstGeom prst="rect">
            <a:avLst/>
          </a:prstGeom>
          <a:solidFill>
            <a:srgbClr val="EAD1DC"/>
          </a:solidFill>
          <a:ln cap="flat" cmpd="sng" w="38100">
            <a:solidFill>
              <a:srgbClr val="999999"/>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4" name="Google Shape;484;p25"/>
          <p:cNvSpPr txBox="1"/>
          <p:nvPr/>
        </p:nvSpPr>
        <p:spPr>
          <a:xfrm>
            <a:off x="5492850" y="1803025"/>
            <a:ext cx="2879100" cy="1160100"/>
          </a:xfrm>
          <a:prstGeom prst="rect">
            <a:avLst/>
          </a:prstGeom>
          <a:solidFill>
            <a:srgbClr val="3D85C6"/>
          </a:solidFill>
          <a:ln cap="flat" cmpd="sng" w="38100">
            <a:solidFill>
              <a:srgbClr val="999999"/>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5" name="Google Shape;485;p25"/>
          <p:cNvSpPr txBox="1"/>
          <p:nvPr/>
        </p:nvSpPr>
        <p:spPr>
          <a:xfrm>
            <a:off x="531125" y="3675775"/>
            <a:ext cx="2879100" cy="1160100"/>
          </a:xfrm>
          <a:prstGeom prst="rect">
            <a:avLst/>
          </a:prstGeom>
          <a:solidFill>
            <a:srgbClr val="FCE5CD"/>
          </a:solidFill>
          <a:ln cap="flat" cmpd="sng" w="38100">
            <a:solidFill>
              <a:srgbClr val="999999"/>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6" name="Google Shape;486;p25"/>
          <p:cNvSpPr txBox="1"/>
          <p:nvPr/>
        </p:nvSpPr>
        <p:spPr>
          <a:xfrm>
            <a:off x="531125" y="1803025"/>
            <a:ext cx="2879100" cy="1160100"/>
          </a:xfrm>
          <a:prstGeom prst="rect">
            <a:avLst/>
          </a:prstGeom>
          <a:solidFill>
            <a:srgbClr val="D9EAD3"/>
          </a:solidFill>
          <a:ln cap="flat" cmpd="sng" w="38100">
            <a:solidFill>
              <a:srgbClr val="999999"/>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7" name="Google Shape;487;p25"/>
          <p:cNvSpPr/>
          <p:nvPr/>
        </p:nvSpPr>
        <p:spPr>
          <a:xfrm>
            <a:off x="146800" y="782675"/>
            <a:ext cx="8707500" cy="8247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Spend some time thinking about your characteristics and personality. Be Positive. </a:t>
            </a:r>
            <a:endParaRPr b="0"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Mind map words to describe yourself. There are categories below but you can add others if you want. A good tip is to ask a friend for ideas! </a:t>
            </a:r>
            <a:endParaRPr b="0" i="0" sz="1600" u="none" cap="none" strike="noStrike">
              <a:solidFill>
                <a:srgbClr val="000000"/>
              </a:solidFill>
              <a:latin typeface="Arial"/>
              <a:ea typeface="Arial"/>
              <a:cs typeface="Arial"/>
              <a:sym typeface="Arial"/>
            </a:endParaRPr>
          </a:p>
        </p:txBody>
      </p:sp>
      <p:sp>
        <p:nvSpPr>
          <p:cNvPr id="488" name="Google Shape;488;p25"/>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Art - Transition Activity </a:t>
            </a:r>
            <a:endParaRPr b="1" i="0" sz="1400" u="none" cap="none" strike="noStrike">
              <a:solidFill>
                <a:srgbClr val="000000"/>
              </a:solidFill>
              <a:latin typeface="Arial"/>
              <a:ea typeface="Arial"/>
              <a:cs typeface="Arial"/>
              <a:sym typeface="Arial"/>
            </a:endParaRPr>
          </a:p>
        </p:txBody>
      </p:sp>
      <p:sp>
        <p:nvSpPr>
          <p:cNvPr id="489" name="Google Shape;489;p25"/>
          <p:cNvSpPr/>
          <p:nvPr/>
        </p:nvSpPr>
        <p:spPr>
          <a:xfrm>
            <a:off x="3116850" y="1998700"/>
            <a:ext cx="2879100" cy="2641500"/>
          </a:xfrm>
          <a:prstGeom prst="ellipse">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90" name="Google Shape;490;p25"/>
          <p:cNvCxnSpPr>
            <a:stCxn id="489" idx="0"/>
            <a:endCxn id="489" idx="4"/>
          </p:cNvCxnSpPr>
          <p:nvPr/>
        </p:nvCxnSpPr>
        <p:spPr>
          <a:xfrm>
            <a:off x="4556400" y="1998700"/>
            <a:ext cx="0" cy="2641500"/>
          </a:xfrm>
          <a:prstGeom prst="straightConnector1">
            <a:avLst/>
          </a:prstGeom>
          <a:noFill/>
          <a:ln cap="flat" cmpd="sng" w="9525">
            <a:solidFill>
              <a:schemeClr val="dk2"/>
            </a:solidFill>
            <a:prstDash val="solid"/>
            <a:round/>
            <a:headEnd len="sm" w="sm" type="none"/>
            <a:tailEnd len="sm" w="sm" type="none"/>
          </a:ln>
        </p:spPr>
      </p:cxnSp>
      <p:cxnSp>
        <p:nvCxnSpPr>
          <p:cNvPr id="491" name="Google Shape;491;p25"/>
          <p:cNvCxnSpPr>
            <a:stCxn id="489" idx="2"/>
            <a:endCxn id="489" idx="6"/>
          </p:cNvCxnSpPr>
          <p:nvPr/>
        </p:nvCxnSpPr>
        <p:spPr>
          <a:xfrm>
            <a:off x="3116850" y="3319450"/>
            <a:ext cx="2879100" cy="0"/>
          </a:xfrm>
          <a:prstGeom prst="straightConnector1">
            <a:avLst/>
          </a:prstGeom>
          <a:noFill/>
          <a:ln cap="flat" cmpd="sng" w="9525">
            <a:solidFill>
              <a:schemeClr val="dk2"/>
            </a:solidFill>
            <a:prstDash val="solid"/>
            <a:round/>
            <a:headEnd len="sm" w="sm" type="none"/>
            <a:tailEnd len="sm" w="sm" type="none"/>
          </a:ln>
        </p:spPr>
      </p:cxnSp>
      <p:sp>
        <p:nvSpPr>
          <p:cNvPr id="492" name="Google Shape;492;p25"/>
          <p:cNvSpPr txBox="1"/>
          <p:nvPr/>
        </p:nvSpPr>
        <p:spPr>
          <a:xfrm>
            <a:off x="3606050" y="2571750"/>
            <a:ext cx="782700" cy="391500"/>
          </a:xfrm>
          <a:prstGeom prst="rect">
            <a:avLst/>
          </a:prstGeom>
          <a:solidFill>
            <a:srgbClr val="00FF00"/>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Skills</a:t>
            </a:r>
            <a:endParaRPr b="0" i="0" sz="1400" u="none" cap="none" strike="noStrike">
              <a:solidFill>
                <a:srgbClr val="000000"/>
              </a:solidFill>
              <a:latin typeface="Arial"/>
              <a:ea typeface="Arial"/>
              <a:cs typeface="Arial"/>
              <a:sym typeface="Arial"/>
            </a:endParaRPr>
          </a:p>
        </p:txBody>
      </p:sp>
      <p:sp>
        <p:nvSpPr>
          <p:cNvPr id="493" name="Google Shape;493;p25"/>
          <p:cNvSpPr txBox="1"/>
          <p:nvPr/>
        </p:nvSpPr>
        <p:spPr>
          <a:xfrm>
            <a:off x="4752150" y="2627650"/>
            <a:ext cx="740700" cy="335400"/>
          </a:xfrm>
          <a:prstGeom prst="rect">
            <a:avLst/>
          </a:prstGeom>
          <a:solidFill>
            <a:srgbClr val="00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Likes</a:t>
            </a:r>
            <a:endParaRPr b="0" i="0" sz="1400" u="none" cap="none" strike="noStrike">
              <a:solidFill>
                <a:srgbClr val="000000"/>
              </a:solidFill>
              <a:latin typeface="Arial"/>
              <a:ea typeface="Arial"/>
              <a:cs typeface="Arial"/>
              <a:sym typeface="Arial"/>
            </a:endParaRPr>
          </a:p>
        </p:txBody>
      </p:sp>
      <p:sp>
        <p:nvSpPr>
          <p:cNvPr id="494" name="Google Shape;494;p25"/>
          <p:cNvSpPr txBox="1"/>
          <p:nvPr/>
        </p:nvSpPr>
        <p:spPr>
          <a:xfrm>
            <a:off x="3424550" y="3550125"/>
            <a:ext cx="964200" cy="335400"/>
          </a:xfrm>
          <a:prstGeom prst="rect">
            <a:avLst/>
          </a:prstGeom>
          <a:solidFill>
            <a:srgbClr val="FF9900"/>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Strengths</a:t>
            </a:r>
            <a:endParaRPr b="0" i="0" sz="1400" u="none" cap="none" strike="noStrike">
              <a:solidFill>
                <a:srgbClr val="000000"/>
              </a:solidFill>
              <a:latin typeface="Arial"/>
              <a:ea typeface="Arial"/>
              <a:cs typeface="Arial"/>
              <a:sym typeface="Arial"/>
            </a:endParaRPr>
          </a:p>
        </p:txBody>
      </p:sp>
      <p:sp>
        <p:nvSpPr>
          <p:cNvPr id="495" name="Google Shape;495;p25"/>
          <p:cNvSpPr txBox="1"/>
          <p:nvPr/>
        </p:nvSpPr>
        <p:spPr>
          <a:xfrm>
            <a:off x="4682250" y="3564100"/>
            <a:ext cx="964200" cy="335400"/>
          </a:xfrm>
          <a:prstGeom prst="rect">
            <a:avLst/>
          </a:prstGeom>
          <a:solidFill>
            <a:srgbClr val="FF00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Hobbies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499" name="Shape 499"/>
        <p:cNvGrpSpPr/>
        <p:nvPr/>
      </p:nvGrpSpPr>
      <p:grpSpPr>
        <a:xfrm>
          <a:off x="0" y="0"/>
          <a:ext cx="0" cy="0"/>
          <a:chOff x="0" y="0"/>
          <a:chExt cx="0" cy="0"/>
        </a:xfrm>
      </p:grpSpPr>
      <p:sp>
        <p:nvSpPr>
          <p:cNvPr id="500" name="Google Shape;500;p26"/>
          <p:cNvSpPr/>
          <p:nvPr/>
        </p:nvSpPr>
        <p:spPr>
          <a:xfrm>
            <a:off x="146800" y="782675"/>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Positive Personality Traits</a:t>
            </a:r>
            <a:endParaRPr b="0" i="0" sz="1900" u="none" cap="none" strike="noStrike">
              <a:solidFill>
                <a:srgbClr val="000000"/>
              </a:solidFill>
              <a:latin typeface="Arial"/>
              <a:ea typeface="Arial"/>
              <a:cs typeface="Arial"/>
              <a:sym typeface="Arial"/>
            </a:endParaRPr>
          </a:p>
        </p:txBody>
      </p:sp>
      <p:sp>
        <p:nvSpPr>
          <p:cNvPr id="501" name="Google Shape;501;p26"/>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Art - Transition Activity </a:t>
            </a:r>
            <a:endParaRPr b="1" i="0" sz="1400" u="none" cap="none" strike="noStrike">
              <a:solidFill>
                <a:srgbClr val="000000"/>
              </a:solidFill>
              <a:latin typeface="Arial"/>
              <a:ea typeface="Arial"/>
              <a:cs typeface="Arial"/>
              <a:sym typeface="Arial"/>
            </a:endParaRPr>
          </a:p>
        </p:txBody>
      </p:sp>
      <p:pic>
        <p:nvPicPr>
          <p:cNvPr id="502" name="Google Shape;502;p26"/>
          <p:cNvPicPr preferRelativeResize="0"/>
          <p:nvPr/>
        </p:nvPicPr>
        <p:blipFill rotWithShape="1">
          <a:blip r:embed="rId3">
            <a:alphaModFix/>
          </a:blip>
          <a:srcRect b="0" l="0" r="0" t="0"/>
          <a:stretch/>
        </p:blipFill>
        <p:spPr>
          <a:xfrm>
            <a:off x="796675" y="1340375"/>
            <a:ext cx="3463673" cy="3650724"/>
          </a:xfrm>
          <a:prstGeom prst="rect">
            <a:avLst/>
          </a:prstGeom>
          <a:noFill/>
          <a:ln cap="flat" cmpd="sng" w="38100">
            <a:solidFill>
              <a:srgbClr val="CCCCCC"/>
            </a:solidFill>
            <a:prstDash val="solid"/>
            <a:round/>
            <a:headEnd len="sm" w="sm" type="none"/>
            <a:tailEnd len="sm" w="sm" type="none"/>
          </a:ln>
        </p:spPr>
      </p:pic>
      <p:pic>
        <p:nvPicPr>
          <p:cNvPr id="503" name="Google Shape;503;p26"/>
          <p:cNvPicPr preferRelativeResize="0"/>
          <p:nvPr/>
        </p:nvPicPr>
        <p:blipFill rotWithShape="1">
          <a:blip r:embed="rId4">
            <a:alphaModFix/>
          </a:blip>
          <a:srcRect b="0" l="0" r="0" t="0"/>
          <a:stretch/>
        </p:blipFill>
        <p:spPr>
          <a:xfrm>
            <a:off x="5124223" y="1340375"/>
            <a:ext cx="2814525" cy="3650725"/>
          </a:xfrm>
          <a:prstGeom prst="rect">
            <a:avLst/>
          </a:prstGeom>
          <a:noFill/>
          <a:ln cap="flat" cmpd="sng" w="38100">
            <a:solidFill>
              <a:srgbClr val="D9D9D9"/>
            </a:solidFill>
            <a:prstDash val="solid"/>
            <a:round/>
            <a:headEnd len="sm" w="sm" type="none"/>
            <a:tailEnd len="sm" w="sm" type="none"/>
          </a:ln>
        </p:spPr>
      </p:pic>
      <p:sp>
        <p:nvSpPr>
          <p:cNvPr id="504" name="Google Shape;504;p26"/>
          <p:cNvSpPr/>
          <p:nvPr/>
        </p:nvSpPr>
        <p:spPr>
          <a:xfrm>
            <a:off x="642950" y="1340375"/>
            <a:ext cx="279600" cy="265500"/>
          </a:xfrm>
          <a:prstGeom prst="smileyFace">
            <a:avLst>
              <a:gd fmla="val 4653" name="adj"/>
            </a:avLst>
          </a:prstGeom>
          <a:solidFill>
            <a:schemeClr val="lt2"/>
          </a:solidFill>
          <a:ln cap="flat" cmpd="sng" w="28575">
            <a:solidFill>
              <a:srgbClr val="99999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08" name="Shape 508"/>
        <p:cNvGrpSpPr/>
        <p:nvPr/>
      </p:nvGrpSpPr>
      <p:grpSpPr>
        <a:xfrm>
          <a:off x="0" y="0"/>
          <a:ext cx="0" cy="0"/>
          <a:chOff x="0" y="0"/>
          <a:chExt cx="0" cy="0"/>
        </a:xfrm>
      </p:grpSpPr>
      <p:sp>
        <p:nvSpPr>
          <p:cNvPr id="509" name="Google Shape;509;p27"/>
          <p:cNvSpPr/>
          <p:nvPr/>
        </p:nvSpPr>
        <p:spPr>
          <a:xfrm>
            <a:off x="146800" y="782675"/>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Create the Swirls </a:t>
            </a:r>
            <a:endParaRPr b="0" i="0" sz="1900" u="none" cap="none" strike="noStrike">
              <a:solidFill>
                <a:srgbClr val="000000"/>
              </a:solidFill>
              <a:latin typeface="Arial"/>
              <a:ea typeface="Arial"/>
              <a:cs typeface="Arial"/>
              <a:sym typeface="Arial"/>
            </a:endParaRPr>
          </a:p>
        </p:txBody>
      </p:sp>
      <p:sp>
        <p:nvSpPr>
          <p:cNvPr id="510" name="Google Shape;510;p27"/>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Art - Transition Activity </a:t>
            </a:r>
            <a:endParaRPr b="1" i="0" sz="1400" u="none" cap="none" strike="noStrike">
              <a:solidFill>
                <a:srgbClr val="000000"/>
              </a:solidFill>
              <a:latin typeface="Arial"/>
              <a:ea typeface="Arial"/>
              <a:cs typeface="Arial"/>
              <a:sym typeface="Arial"/>
            </a:endParaRPr>
          </a:p>
        </p:txBody>
      </p:sp>
      <p:pic>
        <p:nvPicPr>
          <p:cNvPr id="511" name="Google Shape;511;p27"/>
          <p:cNvPicPr preferRelativeResize="0"/>
          <p:nvPr/>
        </p:nvPicPr>
        <p:blipFill rotWithShape="1">
          <a:blip r:embed="rId3">
            <a:alphaModFix/>
          </a:blip>
          <a:srcRect b="0" l="0" r="0" t="0"/>
          <a:stretch/>
        </p:blipFill>
        <p:spPr>
          <a:xfrm>
            <a:off x="334100" y="1340388"/>
            <a:ext cx="3646233" cy="3650724"/>
          </a:xfrm>
          <a:prstGeom prst="rect">
            <a:avLst/>
          </a:prstGeom>
          <a:noFill/>
          <a:ln>
            <a:noFill/>
          </a:ln>
        </p:spPr>
      </p:pic>
      <p:pic>
        <p:nvPicPr>
          <p:cNvPr id="512" name="Google Shape;512;p27"/>
          <p:cNvPicPr preferRelativeResize="0"/>
          <p:nvPr/>
        </p:nvPicPr>
        <p:blipFill rotWithShape="1">
          <a:blip r:embed="rId4">
            <a:alphaModFix/>
          </a:blip>
          <a:srcRect b="0" l="0" r="0" t="0"/>
          <a:stretch/>
        </p:blipFill>
        <p:spPr>
          <a:xfrm>
            <a:off x="4342347" y="1568788"/>
            <a:ext cx="4449100" cy="31939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16" name="Shape 516"/>
        <p:cNvGrpSpPr/>
        <p:nvPr/>
      </p:nvGrpSpPr>
      <p:grpSpPr>
        <a:xfrm>
          <a:off x="0" y="0"/>
          <a:ext cx="0" cy="0"/>
          <a:chOff x="0" y="0"/>
          <a:chExt cx="0" cy="0"/>
        </a:xfrm>
      </p:grpSpPr>
      <p:sp>
        <p:nvSpPr>
          <p:cNvPr id="517" name="Google Shape;517;p28"/>
          <p:cNvSpPr/>
          <p:nvPr/>
        </p:nvSpPr>
        <p:spPr>
          <a:xfrm>
            <a:off x="146800" y="782675"/>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Bubble Writing in Steps</a:t>
            </a:r>
            <a:endParaRPr b="0" i="0" sz="1900" u="none" cap="none" strike="noStrike">
              <a:solidFill>
                <a:srgbClr val="000000"/>
              </a:solidFill>
              <a:latin typeface="Arial"/>
              <a:ea typeface="Arial"/>
              <a:cs typeface="Arial"/>
              <a:sym typeface="Arial"/>
            </a:endParaRPr>
          </a:p>
        </p:txBody>
      </p:sp>
      <p:sp>
        <p:nvSpPr>
          <p:cNvPr id="518" name="Google Shape;518;p28"/>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Art - Transition Activity </a:t>
            </a:r>
            <a:endParaRPr b="1" i="0" sz="1400" u="none" cap="none" strike="noStrike">
              <a:solidFill>
                <a:srgbClr val="000000"/>
              </a:solidFill>
              <a:latin typeface="Arial"/>
              <a:ea typeface="Arial"/>
              <a:cs typeface="Arial"/>
              <a:sym typeface="Arial"/>
            </a:endParaRPr>
          </a:p>
        </p:txBody>
      </p:sp>
      <p:sp>
        <p:nvSpPr>
          <p:cNvPr id="519" name="Google Shape;519;p28"/>
          <p:cNvSpPr txBox="1"/>
          <p:nvPr/>
        </p:nvSpPr>
        <p:spPr>
          <a:xfrm>
            <a:off x="146800" y="1453500"/>
            <a:ext cx="2963100" cy="642900"/>
          </a:xfrm>
          <a:prstGeom prst="rect">
            <a:avLst/>
          </a:prstGeom>
          <a:solidFill>
            <a:srgbClr val="FFFFFF"/>
          </a:solidFill>
          <a:ln cap="flat" cmpd="sng" w="3810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333333"/>
                </a:solidFill>
                <a:highlight>
                  <a:srgbClr val="FFFFFF"/>
                </a:highlight>
                <a:latin typeface="Arial"/>
                <a:ea typeface="Arial"/>
                <a:cs typeface="Arial"/>
                <a:sym typeface="Arial"/>
              </a:rPr>
              <a:t>Step 1 </a:t>
            </a:r>
            <a:r>
              <a:rPr b="0" i="0" lang="en-GB" sz="1050" u="none" cap="none" strike="noStrike">
                <a:solidFill>
                  <a:srgbClr val="333333"/>
                </a:solidFill>
                <a:highlight>
                  <a:srgbClr val="FFFFFF"/>
                </a:highlight>
                <a:latin typeface="Arial"/>
                <a:ea typeface="Arial"/>
                <a:cs typeface="Arial"/>
                <a:sym typeface="Arial"/>
              </a:rPr>
              <a:t>Lightly draw your letters … draw them any way you like. If you want them to be perfect, you can use a ruler.</a:t>
            </a:r>
            <a:endParaRPr b="0" i="0" sz="1400" u="none" cap="none" strike="noStrike">
              <a:solidFill>
                <a:srgbClr val="000000"/>
              </a:solidFill>
              <a:latin typeface="Arial"/>
              <a:ea typeface="Arial"/>
              <a:cs typeface="Arial"/>
              <a:sym typeface="Arial"/>
            </a:endParaRPr>
          </a:p>
        </p:txBody>
      </p:sp>
      <p:pic>
        <p:nvPicPr>
          <p:cNvPr id="520" name="Google Shape;520;p28"/>
          <p:cNvPicPr preferRelativeResize="0"/>
          <p:nvPr/>
        </p:nvPicPr>
        <p:blipFill rotWithShape="1">
          <a:blip r:embed="rId3">
            <a:alphaModFix/>
          </a:blip>
          <a:srcRect b="0" l="0" r="0" t="0"/>
          <a:stretch/>
        </p:blipFill>
        <p:spPr>
          <a:xfrm>
            <a:off x="425737" y="2194375"/>
            <a:ext cx="2265475" cy="2824675"/>
          </a:xfrm>
          <a:prstGeom prst="rect">
            <a:avLst/>
          </a:prstGeom>
          <a:noFill/>
          <a:ln cap="flat" cmpd="sng" w="38100">
            <a:solidFill>
              <a:srgbClr val="CCCCCC"/>
            </a:solidFill>
            <a:prstDash val="solid"/>
            <a:round/>
            <a:headEnd len="sm" w="sm" type="none"/>
            <a:tailEnd len="sm" w="sm" type="none"/>
          </a:ln>
        </p:spPr>
      </p:pic>
      <p:sp>
        <p:nvSpPr>
          <p:cNvPr id="521" name="Google Shape;521;p28"/>
          <p:cNvSpPr txBox="1"/>
          <p:nvPr/>
        </p:nvSpPr>
        <p:spPr>
          <a:xfrm>
            <a:off x="3360150" y="1453500"/>
            <a:ext cx="2963100" cy="642900"/>
          </a:xfrm>
          <a:prstGeom prst="rect">
            <a:avLst/>
          </a:prstGeom>
          <a:solidFill>
            <a:srgbClr val="FFFFFF"/>
          </a:solidFill>
          <a:ln cap="flat" cmpd="sng" w="3810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333333"/>
                </a:solidFill>
                <a:highlight>
                  <a:srgbClr val="FFFFFF"/>
                </a:highlight>
                <a:latin typeface="Arial"/>
                <a:ea typeface="Arial"/>
                <a:cs typeface="Arial"/>
                <a:sym typeface="Arial"/>
              </a:rPr>
              <a:t>Step 2 </a:t>
            </a:r>
            <a:r>
              <a:rPr b="0" i="0" lang="en-GB" sz="1050" u="none" cap="none" strike="noStrike">
                <a:solidFill>
                  <a:srgbClr val="333333"/>
                </a:solidFill>
                <a:highlight>
                  <a:srgbClr val="FFFFFF"/>
                </a:highlight>
                <a:latin typeface="Arial"/>
                <a:ea typeface="Arial"/>
                <a:cs typeface="Arial"/>
                <a:sym typeface="Arial"/>
              </a:rPr>
              <a:t>Now just outline the letters with rounded edges. Have fun with it and don’t get stressed out trying to make it exactly like this.</a:t>
            </a:r>
            <a:endParaRPr b="0" i="0" sz="1400" u="none" cap="none" strike="noStrike">
              <a:solidFill>
                <a:srgbClr val="000000"/>
              </a:solidFill>
              <a:latin typeface="Arial"/>
              <a:ea typeface="Arial"/>
              <a:cs typeface="Arial"/>
              <a:sym typeface="Arial"/>
            </a:endParaRPr>
          </a:p>
        </p:txBody>
      </p:sp>
      <p:pic>
        <p:nvPicPr>
          <p:cNvPr id="522" name="Google Shape;522;p28"/>
          <p:cNvPicPr preferRelativeResize="0"/>
          <p:nvPr/>
        </p:nvPicPr>
        <p:blipFill rotWithShape="1">
          <a:blip r:embed="rId4">
            <a:alphaModFix/>
          </a:blip>
          <a:srcRect b="0" l="0" r="0" t="0"/>
          <a:stretch/>
        </p:blipFill>
        <p:spPr>
          <a:xfrm>
            <a:off x="3540697" y="2194375"/>
            <a:ext cx="2405253" cy="2824675"/>
          </a:xfrm>
          <a:prstGeom prst="rect">
            <a:avLst/>
          </a:prstGeom>
          <a:noFill/>
          <a:ln cap="flat" cmpd="sng" w="38100">
            <a:solidFill>
              <a:srgbClr val="B7B7B7"/>
            </a:solidFill>
            <a:prstDash val="solid"/>
            <a:round/>
            <a:headEnd len="sm" w="sm" type="none"/>
            <a:tailEnd len="sm" w="sm" type="none"/>
          </a:ln>
        </p:spPr>
      </p:pic>
      <p:sp>
        <p:nvSpPr>
          <p:cNvPr id="523" name="Google Shape;523;p28"/>
          <p:cNvSpPr txBox="1"/>
          <p:nvPr/>
        </p:nvSpPr>
        <p:spPr>
          <a:xfrm>
            <a:off x="6573500" y="1453500"/>
            <a:ext cx="2570400" cy="642900"/>
          </a:xfrm>
          <a:prstGeom prst="rect">
            <a:avLst/>
          </a:prstGeom>
          <a:solidFill>
            <a:srgbClr val="FFFFFF"/>
          </a:solidFill>
          <a:ln cap="flat" cmpd="sng" w="3810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333333"/>
                </a:solidFill>
                <a:highlight>
                  <a:srgbClr val="FFFFFF"/>
                </a:highlight>
                <a:latin typeface="Arial"/>
                <a:ea typeface="Arial"/>
                <a:cs typeface="Arial"/>
                <a:sym typeface="Arial"/>
              </a:rPr>
              <a:t>Step 2 </a:t>
            </a:r>
            <a:r>
              <a:rPr b="0" i="0" lang="en-GB" sz="1050" u="none" cap="none" strike="noStrike">
                <a:solidFill>
                  <a:srgbClr val="333333"/>
                </a:solidFill>
                <a:highlight>
                  <a:srgbClr val="FFFFFF"/>
                </a:highlight>
                <a:latin typeface="Arial"/>
                <a:ea typeface="Arial"/>
                <a:cs typeface="Arial"/>
                <a:sym typeface="Arial"/>
              </a:rPr>
              <a:t>Now you could add shadow lines to the right side of the letters</a:t>
            </a:r>
            <a:endParaRPr b="0" i="0" sz="1400" u="none" cap="none" strike="noStrike">
              <a:solidFill>
                <a:srgbClr val="000000"/>
              </a:solidFill>
              <a:latin typeface="Arial"/>
              <a:ea typeface="Arial"/>
              <a:cs typeface="Arial"/>
              <a:sym typeface="Arial"/>
            </a:endParaRPr>
          </a:p>
        </p:txBody>
      </p:sp>
      <p:grpSp>
        <p:nvGrpSpPr>
          <p:cNvPr id="524" name="Google Shape;524;p28"/>
          <p:cNvGrpSpPr/>
          <p:nvPr/>
        </p:nvGrpSpPr>
        <p:grpSpPr>
          <a:xfrm>
            <a:off x="6573500" y="2235563"/>
            <a:ext cx="2479879" cy="2742312"/>
            <a:chOff x="6573500" y="2235563"/>
            <a:chExt cx="2479879" cy="2742312"/>
          </a:xfrm>
        </p:grpSpPr>
        <p:pic>
          <p:nvPicPr>
            <p:cNvPr id="525" name="Google Shape;525;p28"/>
            <p:cNvPicPr preferRelativeResize="0"/>
            <p:nvPr/>
          </p:nvPicPr>
          <p:blipFill rotWithShape="1">
            <a:blip r:embed="rId5">
              <a:alphaModFix/>
            </a:blip>
            <a:srcRect b="0" l="0" r="0" t="0"/>
            <a:stretch/>
          </p:blipFill>
          <p:spPr>
            <a:xfrm>
              <a:off x="6573500" y="2235563"/>
              <a:ext cx="2479879" cy="2742300"/>
            </a:xfrm>
            <a:prstGeom prst="rect">
              <a:avLst/>
            </a:prstGeom>
            <a:noFill/>
            <a:ln>
              <a:noFill/>
            </a:ln>
          </p:spPr>
        </p:pic>
        <p:sp>
          <p:nvSpPr>
            <p:cNvPr id="526" name="Google Shape;526;p28"/>
            <p:cNvSpPr/>
            <p:nvPr/>
          </p:nvSpPr>
          <p:spPr>
            <a:xfrm>
              <a:off x="7603475" y="4501475"/>
              <a:ext cx="1449900" cy="4764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530" name="Shape 530"/>
        <p:cNvGrpSpPr/>
        <p:nvPr/>
      </p:nvGrpSpPr>
      <p:grpSpPr>
        <a:xfrm>
          <a:off x="0" y="0"/>
          <a:ext cx="0" cy="0"/>
          <a:chOff x="0" y="0"/>
          <a:chExt cx="0" cy="0"/>
        </a:xfrm>
      </p:grpSpPr>
      <p:pic>
        <p:nvPicPr>
          <p:cNvPr id="531" name="Google Shape;531;p29"/>
          <p:cNvPicPr preferRelativeResize="0"/>
          <p:nvPr/>
        </p:nvPicPr>
        <p:blipFill rotWithShape="1">
          <a:blip r:embed="rId3">
            <a:alphaModFix/>
          </a:blip>
          <a:srcRect b="0" l="0" r="0" t="0"/>
          <a:stretch/>
        </p:blipFill>
        <p:spPr>
          <a:xfrm>
            <a:off x="292150" y="1382325"/>
            <a:ext cx="2199800" cy="2179186"/>
          </a:xfrm>
          <a:prstGeom prst="rect">
            <a:avLst/>
          </a:prstGeom>
          <a:noFill/>
          <a:ln cap="flat" cmpd="sng" w="76200">
            <a:solidFill>
              <a:srgbClr val="FFFFFF"/>
            </a:solidFill>
            <a:prstDash val="solid"/>
            <a:round/>
            <a:headEnd len="sm" w="sm" type="none"/>
            <a:tailEnd len="sm" w="sm" type="none"/>
          </a:ln>
        </p:spPr>
      </p:pic>
      <p:sp>
        <p:nvSpPr>
          <p:cNvPr id="532" name="Google Shape;532;p29"/>
          <p:cNvSpPr/>
          <p:nvPr/>
        </p:nvSpPr>
        <p:spPr>
          <a:xfrm>
            <a:off x="146800" y="782675"/>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900"/>
              <a:buFont typeface="Arial"/>
              <a:buNone/>
            </a:pPr>
            <a:r>
              <a:rPr b="0" i="0" lang="en-GB" sz="1900" u="none" cap="none" strike="noStrike">
                <a:solidFill>
                  <a:srgbClr val="000000"/>
                </a:solidFill>
                <a:latin typeface="Arial"/>
                <a:ea typeface="Arial"/>
                <a:cs typeface="Arial"/>
                <a:sym typeface="Arial"/>
              </a:rPr>
              <a:t>Add the colour and designs.  Be creative.  Here are some examples. </a:t>
            </a:r>
            <a:endParaRPr b="0" i="0" sz="1900" u="none" cap="none" strike="noStrike">
              <a:solidFill>
                <a:srgbClr val="000000"/>
              </a:solidFill>
              <a:latin typeface="Arial"/>
              <a:ea typeface="Arial"/>
              <a:cs typeface="Arial"/>
              <a:sym typeface="Arial"/>
            </a:endParaRPr>
          </a:p>
        </p:txBody>
      </p:sp>
      <p:sp>
        <p:nvSpPr>
          <p:cNvPr id="533" name="Google Shape;533;p29"/>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Art - Transition Activity </a:t>
            </a:r>
            <a:endParaRPr b="1" i="0" sz="1400" u="none" cap="none" strike="noStrike">
              <a:solidFill>
                <a:srgbClr val="000000"/>
              </a:solidFill>
              <a:latin typeface="Arial"/>
              <a:ea typeface="Arial"/>
              <a:cs typeface="Arial"/>
              <a:sym typeface="Arial"/>
            </a:endParaRPr>
          </a:p>
        </p:txBody>
      </p:sp>
      <p:pic>
        <p:nvPicPr>
          <p:cNvPr id="534" name="Google Shape;534;p29"/>
          <p:cNvPicPr preferRelativeResize="0"/>
          <p:nvPr/>
        </p:nvPicPr>
        <p:blipFill rotWithShape="1">
          <a:blip r:embed="rId4">
            <a:alphaModFix/>
          </a:blip>
          <a:srcRect b="0" l="0" r="0" t="0"/>
          <a:stretch/>
        </p:blipFill>
        <p:spPr>
          <a:xfrm>
            <a:off x="2372200" y="2747125"/>
            <a:ext cx="2199802" cy="2256225"/>
          </a:xfrm>
          <a:prstGeom prst="rect">
            <a:avLst/>
          </a:prstGeom>
          <a:noFill/>
          <a:ln cap="flat" cmpd="sng" w="76200">
            <a:solidFill>
              <a:srgbClr val="FFFFFF"/>
            </a:solidFill>
            <a:prstDash val="solid"/>
            <a:round/>
            <a:headEnd len="sm" w="sm" type="none"/>
            <a:tailEnd len="sm" w="sm" type="none"/>
          </a:ln>
        </p:spPr>
      </p:pic>
      <p:pic>
        <p:nvPicPr>
          <p:cNvPr id="535" name="Google Shape;535;p29"/>
          <p:cNvPicPr preferRelativeResize="0"/>
          <p:nvPr/>
        </p:nvPicPr>
        <p:blipFill rotWithShape="1">
          <a:blip r:embed="rId5">
            <a:alphaModFix/>
          </a:blip>
          <a:srcRect b="0" l="0" r="0" t="0"/>
          <a:stretch/>
        </p:blipFill>
        <p:spPr>
          <a:xfrm>
            <a:off x="4406250" y="1453494"/>
            <a:ext cx="2334324" cy="2256233"/>
          </a:xfrm>
          <a:prstGeom prst="rect">
            <a:avLst/>
          </a:prstGeom>
          <a:noFill/>
          <a:ln cap="flat" cmpd="sng" w="76200">
            <a:solidFill>
              <a:srgbClr val="FFFFFF"/>
            </a:solidFill>
            <a:prstDash val="solid"/>
            <a:round/>
            <a:headEnd len="sm" w="sm" type="none"/>
            <a:tailEnd len="sm" w="sm" type="none"/>
          </a:ln>
        </p:spPr>
      </p:pic>
      <p:pic>
        <p:nvPicPr>
          <p:cNvPr id="536" name="Google Shape;536;p29"/>
          <p:cNvPicPr preferRelativeResize="0"/>
          <p:nvPr/>
        </p:nvPicPr>
        <p:blipFill rotWithShape="1">
          <a:blip r:embed="rId6">
            <a:alphaModFix/>
          </a:blip>
          <a:srcRect b="0" l="0" r="0" t="0"/>
          <a:stretch/>
        </p:blipFill>
        <p:spPr>
          <a:xfrm>
            <a:off x="6628750" y="2571748"/>
            <a:ext cx="2334325" cy="2431600"/>
          </a:xfrm>
          <a:prstGeom prst="rect">
            <a:avLst/>
          </a:prstGeom>
          <a:noFill/>
          <a:ln cap="flat" cmpd="sng" w="76200">
            <a:solidFill>
              <a:srgbClr val="FFFFFF"/>
            </a:solidFill>
            <a:prstDash val="solid"/>
            <a:round/>
            <a:headEnd len="sm" w="sm" type="none"/>
            <a:tailEnd len="sm" w="sm" type="none"/>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540" name="Shape 540"/>
        <p:cNvGrpSpPr/>
        <p:nvPr/>
      </p:nvGrpSpPr>
      <p:grpSpPr>
        <a:xfrm>
          <a:off x="0" y="0"/>
          <a:ext cx="0" cy="0"/>
          <a:chOff x="0" y="0"/>
          <a:chExt cx="0" cy="0"/>
        </a:xfrm>
      </p:grpSpPr>
      <p:sp>
        <p:nvSpPr>
          <p:cNvPr id="541" name="Google Shape;541;g8ab389fac5_0_268"/>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542" name="Google Shape;542;g8ab389fac5_0_268"/>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Parallax">
  <a:themeElements>
    <a:clrScheme name="Parallax">
      <a:dk1>
        <a:srgbClr val="000000"/>
      </a:dk1>
      <a:lt1>
        <a:srgbClr val="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