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Layout+xml" PartName="/ppt/slideLayouts/slideLayout21.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embedTrueTypeFonts="1" strictFirstAndLastChars="0" saveSubsetFonts="1">
  <p:sldMasterIdLst>
    <p:sldMasterId id="2147483671" r:id="rId4"/>
    <p:sldMasterId id="2147483672"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Lst>
  <p:sldSz cy="5143500" cx="9144000"/>
  <p:notesSz cx="6858000" cy="9144000"/>
  <p:embeddedFontLst>
    <p:embeddedFont>
      <p:font typeface="Amatic SC"/>
      <p:regular r:id="rId16"/>
      <p:bold r:id="rId17"/>
    </p:embeddedFont>
    <p:embeddedFont>
      <p:font typeface="Source Code Pro"/>
      <p:regular r:id="rId18"/>
      <p:bold r:id="rId19"/>
      <p:italic r:id="rId20"/>
      <p:boldItalic r:id="rId21"/>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font" Target="fonts/SourceCodePro-italic.fntdata"/><Relationship Id="rId11" Type="http://schemas.openxmlformats.org/officeDocument/2006/relationships/slide" Target="slides/slide5.xml"/><Relationship Id="rId10" Type="http://schemas.openxmlformats.org/officeDocument/2006/relationships/slide" Target="slides/slide4.xml"/><Relationship Id="rId21" Type="http://schemas.openxmlformats.org/officeDocument/2006/relationships/font" Target="fonts/SourceCodePro-boldItalic.fntdata"/><Relationship Id="rId13" Type="http://schemas.openxmlformats.org/officeDocument/2006/relationships/slide" Target="slides/slide7.xml"/><Relationship Id="rId12" Type="http://schemas.openxmlformats.org/officeDocument/2006/relationships/slide" Target="slides/slide6.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3.xml"/><Relationship Id="rId15" Type="http://schemas.openxmlformats.org/officeDocument/2006/relationships/slide" Target="slides/slide9.xml"/><Relationship Id="rId14" Type="http://schemas.openxmlformats.org/officeDocument/2006/relationships/slide" Target="slides/slide8.xml"/><Relationship Id="rId17" Type="http://schemas.openxmlformats.org/officeDocument/2006/relationships/font" Target="fonts/AmaticSC-bold.fntdata"/><Relationship Id="rId16" Type="http://schemas.openxmlformats.org/officeDocument/2006/relationships/font" Target="fonts/AmaticSC-regular.fntdata"/><Relationship Id="rId5" Type="http://schemas.openxmlformats.org/officeDocument/2006/relationships/slideMaster" Target="slideMasters/slideMaster2.xml"/><Relationship Id="rId19" Type="http://schemas.openxmlformats.org/officeDocument/2006/relationships/font" Target="fonts/SourceCodePro-bold.fntdata"/><Relationship Id="rId6" Type="http://schemas.openxmlformats.org/officeDocument/2006/relationships/notesMaster" Target="notesMasters/notesMaster1.xml"/><Relationship Id="rId18" Type="http://schemas.openxmlformats.org/officeDocument/2006/relationships/font" Target="fonts/SourceCodePro-regular.fntdata"/><Relationship Id="rId7" Type="http://schemas.openxmlformats.org/officeDocument/2006/relationships/slide" Target="slides/slide1.xml"/><Relationship Id="rId8"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03" name="Shape 103"/>
        <p:cNvGrpSpPr/>
        <p:nvPr/>
      </p:nvGrpSpPr>
      <p:grpSpPr>
        <a:xfrm>
          <a:off x="0" y="0"/>
          <a:ext cx="0" cy="0"/>
          <a:chOff x="0" y="0"/>
          <a:chExt cx="0" cy="0"/>
        </a:xfrm>
      </p:grpSpPr>
      <p:sp>
        <p:nvSpPr>
          <p:cNvPr id="104" name="Google Shape;104;g8a052af530_0_8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5" name="Google Shape;105;g8a052af530_0_8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11" name="Shape 111"/>
        <p:cNvGrpSpPr/>
        <p:nvPr/>
      </p:nvGrpSpPr>
      <p:grpSpPr>
        <a:xfrm>
          <a:off x="0" y="0"/>
          <a:ext cx="0" cy="0"/>
          <a:chOff x="0" y="0"/>
          <a:chExt cx="0" cy="0"/>
        </a:xfrm>
      </p:grpSpPr>
      <p:sp>
        <p:nvSpPr>
          <p:cNvPr id="112" name="Google Shape;112;g8a04abca44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3" name="Google Shape;113;g8a04abca44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20" name="Shape 120"/>
        <p:cNvGrpSpPr/>
        <p:nvPr/>
      </p:nvGrpSpPr>
      <p:grpSpPr>
        <a:xfrm>
          <a:off x="0" y="0"/>
          <a:ext cx="0" cy="0"/>
          <a:chOff x="0" y="0"/>
          <a:chExt cx="0" cy="0"/>
        </a:xfrm>
      </p:grpSpPr>
      <p:sp>
        <p:nvSpPr>
          <p:cNvPr id="121" name="Google Shape;121;g8a04abca44_0_6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2" name="Google Shape;122;g8a04abca44_0_6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28" name="Shape 128"/>
        <p:cNvGrpSpPr/>
        <p:nvPr/>
      </p:nvGrpSpPr>
      <p:grpSpPr>
        <a:xfrm>
          <a:off x="0" y="0"/>
          <a:ext cx="0" cy="0"/>
          <a:chOff x="0" y="0"/>
          <a:chExt cx="0" cy="0"/>
        </a:xfrm>
      </p:grpSpPr>
      <p:sp>
        <p:nvSpPr>
          <p:cNvPr id="129" name="Google Shape;129;g8a04abca44_0_12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0" name="Google Shape;130;g8a04abca44_0_1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6" name="Shape 136"/>
        <p:cNvGrpSpPr/>
        <p:nvPr/>
      </p:nvGrpSpPr>
      <p:grpSpPr>
        <a:xfrm>
          <a:off x="0" y="0"/>
          <a:ext cx="0" cy="0"/>
          <a:chOff x="0" y="0"/>
          <a:chExt cx="0" cy="0"/>
        </a:xfrm>
      </p:grpSpPr>
      <p:sp>
        <p:nvSpPr>
          <p:cNvPr id="137" name="Google Shape;137;g8a04abca44_0_13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8" name="Google Shape;138;g8a04abca44_0_1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44" name="Shape 144"/>
        <p:cNvGrpSpPr/>
        <p:nvPr/>
      </p:nvGrpSpPr>
      <p:grpSpPr>
        <a:xfrm>
          <a:off x="0" y="0"/>
          <a:ext cx="0" cy="0"/>
          <a:chOff x="0" y="0"/>
          <a:chExt cx="0" cy="0"/>
        </a:xfrm>
      </p:grpSpPr>
      <p:sp>
        <p:nvSpPr>
          <p:cNvPr id="145" name="Google Shape;145;g8a04abca44_0_14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6" name="Google Shape;146;g8a04abca44_0_14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52" name="Shape 152"/>
        <p:cNvGrpSpPr/>
        <p:nvPr/>
      </p:nvGrpSpPr>
      <p:grpSpPr>
        <a:xfrm>
          <a:off x="0" y="0"/>
          <a:ext cx="0" cy="0"/>
          <a:chOff x="0" y="0"/>
          <a:chExt cx="0" cy="0"/>
        </a:xfrm>
      </p:grpSpPr>
      <p:sp>
        <p:nvSpPr>
          <p:cNvPr id="153" name="Google Shape;153;g8a04abca44_0_15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4" name="Google Shape;154;g8a04abca44_0_15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59" name="Shape 159"/>
        <p:cNvGrpSpPr/>
        <p:nvPr/>
      </p:nvGrpSpPr>
      <p:grpSpPr>
        <a:xfrm>
          <a:off x="0" y="0"/>
          <a:ext cx="0" cy="0"/>
          <a:chOff x="0" y="0"/>
          <a:chExt cx="0" cy="0"/>
        </a:xfrm>
      </p:grpSpPr>
      <p:sp>
        <p:nvSpPr>
          <p:cNvPr id="160" name="Google Shape;160;g8a04abca44_0_16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1" name="Google Shape;161;g8a04abca44_0_16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68" name="Shape 168"/>
        <p:cNvGrpSpPr/>
        <p:nvPr/>
      </p:nvGrpSpPr>
      <p:grpSpPr>
        <a:xfrm>
          <a:off x="0" y="0"/>
          <a:ext cx="0" cy="0"/>
          <a:chOff x="0" y="0"/>
          <a:chExt cx="0" cy="0"/>
        </a:xfrm>
      </p:grpSpPr>
      <p:sp>
        <p:nvSpPr>
          <p:cNvPr id="169" name="Google Shape;169;g8a052af530_0_13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0" name="Google Shape;170;g8a052af530_0_1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Autofit/>
          </a:bodyPr>
          <a:lstStyle>
            <a:lvl1pPr indent="-304800" lvl="0" marL="457200">
              <a:spcBef>
                <a:spcPts val="0"/>
              </a:spcBef>
              <a:spcAft>
                <a:spcPts val="0"/>
              </a:spcAft>
              <a:buSzPts val="1200"/>
              <a:buChar char="●"/>
              <a:defRPr sz="12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Autofit/>
          </a:bodyPr>
          <a:lstStyle>
            <a:lvl1pPr indent="-342900" lvl="0" marL="457200" algn="ctr">
              <a:spcBef>
                <a:spcPts val="0"/>
              </a:spcBef>
              <a:spcAft>
                <a:spcPts val="0"/>
              </a:spcAft>
              <a:buSzPts val="1800"/>
              <a:buChar char="●"/>
              <a:defRPr/>
            </a:lvl1pPr>
            <a:lvl2pPr indent="-317500" lvl="1" marL="914400" algn="ctr">
              <a:spcBef>
                <a:spcPts val="1600"/>
              </a:spcBef>
              <a:spcAft>
                <a:spcPts val="0"/>
              </a:spcAft>
              <a:buSzPts val="1400"/>
              <a:buChar char="○"/>
              <a:defRPr/>
            </a:lvl2pPr>
            <a:lvl3pPr indent="-317500" lvl="2" marL="1371600" algn="ctr">
              <a:spcBef>
                <a:spcPts val="1600"/>
              </a:spcBef>
              <a:spcAft>
                <a:spcPts val="0"/>
              </a:spcAft>
              <a:buSzPts val="1400"/>
              <a:buChar char="■"/>
              <a:defRPr/>
            </a:lvl3pPr>
            <a:lvl4pPr indent="-317500" lvl="3" marL="1828800" algn="ctr">
              <a:spcBef>
                <a:spcPts val="1600"/>
              </a:spcBef>
              <a:spcAft>
                <a:spcPts val="0"/>
              </a:spcAft>
              <a:buSzPts val="1400"/>
              <a:buChar char="●"/>
              <a:defRPr/>
            </a:lvl4pPr>
            <a:lvl5pPr indent="-317500" lvl="4" marL="2286000" algn="ctr">
              <a:spcBef>
                <a:spcPts val="1600"/>
              </a:spcBef>
              <a:spcAft>
                <a:spcPts val="0"/>
              </a:spcAft>
              <a:buSzPts val="1400"/>
              <a:buChar char="○"/>
              <a:defRPr/>
            </a:lvl5pPr>
            <a:lvl6pPr indent="-317500" lvl="5" marL="2743200" algn="ctr">
              <a:spcBef>
                <a:spcPts val="1600"/>
              </a:spcBef>
              <a:spcAft>
                <a:spcPts val="0"/>
              </a:spcAft>
              <a:buSzPts val="1400"/>
              <a:buChar char="■"/>
              <a:defRPr/>
            </a:lvl6pPr>
            <a:lvl7pPr indent="-317500" lvl="6" marL="3200400" algn="ctr">
              <a:spcBef>
                <a:spcPts val="1600"/>
              </a:spcBef>
              <a:spcAft>
                <a:spcPts val="0"/>
              </a:spcAft>
              <a:buSzPts val="1400"/>
              <a:buChar char="●"/>
              <a:defRPr/>
            </a:lvl7pPr>
            <a:lvl8pPr indent="-317500" lvl="7" marL="3657600" algn="ctr">
              <a:spcBef>
                <a:spcPts val="1600"/>
              </a:spcBef>
              <a:spcAft>
                <a:spcPts val="0"/>
              </a:spcAft>
              <a:buSzPts val="1400"/>
              <a:buChar char="○"/>
              <a:defRPr/>
            </a:lvl8pPr>
            <a:lvl9pPr indent="-317500" lvl="8" marL="4114800" algn="ctr">
              <a:spcBef>
                <a:spcPts val="1600"/>
              </a:spcBef>
              <a:spcAft>
                <a:spcPts val="160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Content" type="obj">
  <p:cSld name="OBJECT">
    <p:spTree>
      <p:nvGrpSpPr>
        <p:cNvPr id="50" name="Shape 50"/>
        <p:cNvGrpSpPr/>
        <p:nvPr/>
      </p:nvGrpSpPr>
      <p:grpSpPr>
        <a:xfrm>
          <a:off x="0" y="0"/>
          <a:ext cx="0" cy="0"/>
          <a:chOff x="0" y="0"/>
          <a:chExt cx="0" cy="0"/>
        </a:xfrm>
      </p:grpSpPr>
      <p:sp>
        <p:nvSpPr>
          <p:cNvPr id="51" name="Google Shape;51;p13"/>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Autofit/>
          </a:bodyPr>
          <a:lstStyle>
            <a:lvl1pPr lvl="0" rtl="0" algn="l">
              <a:lnSpc>
                <a:spcPct val="90000"/>
              </a:lnSpc>
              <a:spcBef>
                <a:spcPts val="0"/>
              </a:spcBef>
              <a:spcAft>
                <a:spcPts val="0"/>
              </a:spcAft>
              <a:buClr>
                <a:schemeClr val="dk1"/>
              </a:buClr>
              <a:buSzPts val="14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52" name="Google Shape;52;p13"/>
          <p:cNvSpPr txBox="1"/>
          <p:nvPr>
            <p:ph idx="1" type="body"/>
          </p:nvPr>
        </p:nvSpPr>
        <p:spPr>
          <a:xfrm>
            <a:off x="628650" y="1369219"/>
            <a:ext cx="7886700" cy="3263400"/>
          </a:xfrm>
          <a:prstGeom prst="rect">
            <a:avLst/>
          </a:prstGeom>
          <a:noFill/>
          <a:ln>
            <a:noFill/>
          </a:ln>
        </p:spPr>
        <p:txBody>
          <a:bodyPr anchorCtr="0" anchor="t" bIns="34275" lIns="68575" spcFirstLastPara="1" rIns="68575" wrap="square" tIns="34275">
            <a:noAutofit/>
          </a:bodyPr>
          <a:lstStyle>
            <a:lvl1pPr indent="-317500" lvl="0" marL="457200" rtl="0" algn="l">
              <a:lnSpc>
                <a:spcPct val="90000"/>
              </a:lnSpc>
              <a:spcBef>
                <a:spcPts val="800"/>
              </a:spcBef>
              <a:spcAft>
                <a:spcPts val="0"/>
              </a:spcAft>
              <a:buClr>
                <a:schemeClr val="dk1"/>
              </a:buClr>
              <a:buSzPts val="1400"/>
              <a:buChar char="●"/>
              <a:defRPr/>
            </a:lvl1pPr>
            <a:lvl2pPr indent="-317500" lvl="1" marL="914400" rtl="0" algn="l">
              <a:lnSpc>
                <a:spcPct val="90000"/>
              </a:lnSpc>
              <a:spcBef>
                <a:spcPts val="1600"/>
              </a:spcBef>
              <a:spcAft>
                <a:spcPts val="0"/>
              </a:spcAft>
              <a:buClr>
                <a:schemeClr val="dk1"/>
              </a:buClr>
              <a:buSzPts val="1400"/>
              <a:buChar char="○"/>
              <a:defRPr/>
            </a:lvl2pPr>
            <a:lvl3pPr indent="-317500" lvl="2" marL="1371600" rtl="0" algn="l">
              <a:lnSpc>
                <a:spcPct val="90000"/>
              </a:lnSpc>
              <a:spcBef>
                <a:spcPts val="1600"/>
              </a:spcBef>
              <a:spcAft>
                <a:spcPts val="0"/>
              </a:spcAft>
              <a:buClr>
                <a:schemeClr val="dk1"/>
              </a:buClr>
              <a:buSzPts val="1400"/>
              <a:buChar char="■"/>
              <a:defRPr/>
            </a:lvl3pPr>
            <a:lvl4pPr indent="-317500" lvl="3" marL="1828800" rtl="0" algn="l">
              <a:lnSpc>
                <a:spcPct val="90000"/>
              </a:lnSpc>
              <a:spcBef>
                <a:spcPts val="1600"/>
              </a:spcBef>
              <a:spcAft>
                <a:spcPts val="0"/>
              </a:spcAft>
              <a:buClr>
                <a:schemeClr val="dk1"/>
              </a:buClr>
              <a:buSzPts val="1400"/>
              <a:buChar char="●"/>
              <a:defRPr/>
            </a:lvl4pPr>
            <a:lvl5pPr indent="-317500" lvl="4" marL="2286000" rtl="0" algn="l">
              <a:lnSpc>
                <a:spcPct val="90000"/>
              </a:lnSpc>
              <a:spcBef>
                <a:spcPts val="1600"/>
              </a:spcBef>
              <a:spcAft>
                <a:spcPts val="0"/>
              </a:spcAft>
              <a:buClr>
                <a:schemeClr val="dk1"/>
              </a:buClr>
              <a:buSzPts val="1400"/>
              <a:buChar char="○"/>
              <a:defRPr/>
            </a:lvl5pPr>
            <a:lvl6pPr indent="-317500" lvl="5" marL="2743200" rtl="0" algn="l">
              <a:lnSpc>
                <a:spcPct val="90000"/>
              </a:lnSpc>
              <a:spcBef>
                <a:spcPts val="1600"/>
              </a:spcBef>
              <a:spcAft>
                <a:spcPts val="0"/>
              </a:spcAft>
              <a:buClr>
                <a:schemeClr val="dk1"/>
              </a:buClr>
              <a:buSzPts val="1400"/>
              <a:buChar char="■"/>
              <a:defRPr/>
            </a:lvl6pPr>
            <a:lvl7pPr indent="-317500" lvl="6" marL="3200400" rtl="0" algn="l">
              <a:lnSpc>
                <a:spcPct val="90000"/>
              </a:lnSpc>
              <a:spcBef>
                <a:spcPts val="1600"/>
              </a:spcBef>
              <a:spcAft>
                <a:spcPts val="0"/>
              </a:spcAft>
              <a:buClr>
                <a:schemeClr val="dk1"/>
              </a:buClr>
              <a:buSzPts val="1400"/>
              <a:buChar char="●"/>
              <a:defRPr/>
            </a:lvl7pPr>
            <a:lvl8pPr indent="-317500" lvl="7" marL="3657600" rtl="0" algn="l">
              <a:lnSpc>
                <a:spcPct val="90000"/>
              </a:lnSpc>
              <a:spcBef>
                <a:spcPts val="1600"/>
              </a:spcBef>
              <a:spcAft>
                <a:spcPts val="0"/>
              </a:spcAft>
              <a:buClr>
                <a:schemeClr val="dk1"/>
              </a:buClr>
              <a:buSzPts val="1400"/>
              <a:buChar char="○"/>
              <a:defRPr/>
            </a:lvl8pPr>
            <a:lvl9pPr indent="-317500" lvl="8" marL="4114800" rtl="0" algn="l">
              <a:lnSpc>
                <a:spcPct val="90000"/>
              </a:lnSpc>
              <a:spcBef>
                <a:spcPts val="1600"/>
              </a:spcBef>
              <a:spcAft>
                <a:spcPts val="1600"/>
              </a:spcAft>
              <a:buClr>
                <a:schemeClr val="dk1"/>
              </a:buClr>
              <a:buSzPts val="1400"/>
              <a:buChar char="■"/>
              <a:defRPr/>
            </a:lvl9pPr>
          </a:lstStyle>
          <a:p/>
        </p:txBody>
      </p:sp>
      <p:sp>
        <p:nvSpPr>
          <p:cNvPr id="53" name="Google Shape;53;p13"/>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54" name="Google Shape;54;p13"/>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rtl="0" algn="ct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55" name="Google Shape;55;p13"/>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bg>
      <p:bgPr>
        <a:solidFill>
          <a:schemeClr val="dk1"/>
        </a:solidFill>
      </p:bgPr>
    </p:bg>
    <p:spTree>
      <p:nvGrpSpPr>
        <p:cNvPr id="60" name="Shape 60"/>
        <p:cNvGrpSpPr/>
        <p:nvPr/>
      </p:nvGrpSpPr>
      <p:grpSpPr>
        <a:xfrm>
          <a:off x="0" y="0"/>
          <a:ext cx="0" cy="0"/>
          <a:chOff x="0" y="0"/>
          <a:chExt cx="0" cy="0"/>
        </a:xfrm>
      </p:grpSpPr>
      <p:sp>
        <p:nvSpPr>
          <p:cNvPr id="61" name="Google Shape;61;p15"/>
          <p:cNvSpPr/>
          <p:nvPr/>
        </p:nvSpPr>
        <p:spPr>
          <a:xfrm>
            <a:off x="0" y="0"/>
            <a:ext cx="9144000" cy="34290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 name="Google Shape;62;p15"/>
          <p:cNvSpPr txBox="1"/>
          <p:nvPr>
            <p:ph type="ctrTitle"/>
          </p:nvPr>
        </p:nvSpPr>
        <p:spPr>
          <a:xfrm>
            <a:off x="311700" y="392150"/>
            <a:ext cx="8520600" cy="26904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8000"/>
              <a:buNone/>
              <a:defRPr sz="8000"/>
            </a:lvl1pPr>
            <a:lvl2pPr lvl="1" rtl="0" algn="ctr">
              <a:spcBef>
                <a:spcPts val="0"/>
              </a:spcBef>
              <a:spcAft>
                <a:spcPts val="0"/>
              </a:spcAft>
              <a:buSzPts val="8000"/>
              <a:buNone/>
              <a:defRPr sz="8000"/>
            </a:lvl2pPr>
            <a:lvl3pPr lvl="2" rtl="0" algn="ctr">
              <a:spcBef>
                <a:spcPts val="0"/>
              </a:spcBef>
              <a:spcAft>
                <a:spcPts val="0"/>
              </a:spcAft>
              <a:buSzPts val="8000"/>
              <a:buNone/>
              <a:defRPr sz="8000"/>
            </a:lvl3pPr>
            <a:lvl4pPr lvl="3" rtl="0" algn="ctr">
              <a:spcBef>
                <a:spcPts val="0"/>
              </a:spcBef>
              <a:spcAft>
                <a:spcPts val="0"/>
              </a:spcAft>
              <a:buSzPts val="8000"/>
              <a:buNone/>
              <a:defRPr sz="8000"/>
            </a:lvl4pPr>
            <a:lvl5pPr lvl="4" rtl="0" algn="ctr">
              <a:spcBef>
                <a:spcPts val="0"/>
              </a:spcBef>
              <a:spcAft>
                <a:spcPts val="0"/>
              </a:spcAft>
              <a:buSzPts val="8000"/>
              <a:buNone/>
              <a:defRPr sz="8000"/>
            </a:lvl5pPr>
            <a:lvl6pPr lvl="5" rtl="0" algn="ctr">
              <a:spcBef>
                <a:spcPts val="0"/>
              </a:spcBef>
              <a:spcAft>
                <a:spcPts val="0"/>
              </a:spcAft>
              <a:buSzPts val="8000"/>
              <a:buNone/>
              <a:defRPr sz="8000"/>
            </a:lvl6pPr>
            <a:lvl7pPr lvl="6" rtl="0" algn="ctr">
              <a:spcBef>
                <a:spcPts val="0"/>
              </a:spcBef>
              <a:spcAft>
                <a:spcPts val="0"/>
              </a:spcAft>
              <a:buSzPts val="8000"/>
              <a:buNone/>
              <a:defRPr sz="8000"/>
            </a:lvl7pPr>
            <a:lvl8pPr lvl="7" rtl="0" algn="ctr">
              <a:spcBef>
                <a:spcPts val="0"/>
              </a:spcBef>
              <a:spcAft>
                <a:spcPts val="0"/>
              </a:spcAft>
              <a:buSzPts val="8000"/>
              <a:buNone/>
              <a:defRPr sz="8000"/>
            </a:lvl8pPr>
            <a:lvl9pPr lvl="8" rtl="0" algn="ctr">
              <a:spcBef>
                <a:spcPts val="0"/>
              </a:spcBef>
              <a:spcAft>
                <a:spcPts val="0"/>
              </a:spcAft>
              <a:buSzPts val="8000"/>
              <a:buNone/>
              <a:defRPr sz="8000"/>
            </a:lvl9pPr>
          </a:lstStyle>
          <a:p/>
        </p:txBody>
      </p:sp>
      <p:sp>
        <p:nvSpPr>
          <p:cNvPr id="63" name="Google Shape;63;p15"/>
          <p:cNvSpPr txBox="1"/>
          <p:nvPr>
            <p:ph idx="1" type="subTitle"/>
          </p:nvPr>
        </p:nvSpPr>
        <p:spPr>
          <a:xfrm>
            <a:off x="311700" y="3890400"/>
            <a:ext cx="8520600" cy="7062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accent1"/>
              </a:buClr>
              <a:buSzPts val="2100"/>
              <a:buNone/>
              <a:defRPr b="1" sz="2100">
                <a:solidFill>
                  <a:schemeClr val="accent1"/>
                </a:solidFill>
              </a:defRPr>
            </a:lvl1pPr>
            <a:lvl2pPr lvl="1" rtl="0" algn="ctr">
              <a:lnSpc>
                <a:spcPct val="100000"/>
              </a:lnSpc>
              <a:spcBef>
                <a:spcPts val="0"/>
              </a:spcBef>
              <a:spcAft>
                <a:spcPts val="0"/>
              </a:spcAft>
              <a:buClr>
                <a:schemeClr val="accent1"/>
              </a:buClr>
              <a:buSzPts val="2100"/>
              <a:buNone/>
              <a:defRPr b="1" sz="2100">
                <a:solidFill>
                  <a:schemeClr val="accent1"/>
                </a:solidFill>
              </a:defRPr>
            </a:lvl2pPr>
            <a:lvl3pPr lvl="2" rtl="0" algn="ctr">
              <a:lnSpc>
                <a:spcPct val="100000"/>
              </a:lnSpc>
              <a:spcBef>
                <a:spcPts val="0"/>
              </a:spcBef>
              <a:spcAft>
                <a:spcPts val="0"/>
              </a:spcAft>
              <a:buClr>
                <a:schemeClr val="accent1"/>
              </a:buClr>
              <a:buSzPts val="2100"/>
              <a:buNone/>
              <a:defRPr b="1" sz="2100">
                <a:solidFill>
                  <a:schemeClr val="accent1"/>
                </a:solidFill>
              </a:defRPr>
            </a:lvl3pPr>
            <a:lvl4pPr lvl="3" rtl="0" algn="ctr">
              <a:lnSpc>
                <a:spcPct val="100000"/>
              </a:lnSpc>
              <a:spcBef>
                <a:spcPts val="0"/>
              </a:spcBef>
              <a:spcAft>
                <a:spcPts val="0"/>
              </a:spcAft>
              <a:buClr>
                <a:schemeClr val="accent1"/>
              </a:buClr>
              <a:buSzPts val="2100"/>
              <a:buNone/>
              <a:defRPr b="1" sz="2100">
                <a:solidFill>
                  <a:schemeClr val="accent1"/>
                </a:solidFill>
              </a:defRPr>
            </a:lvl4pPr>
            <a:lvl5pPr lvl="4" rtl="0" algn="ctr">
              <a:lnSpc>
                <a:spcPct val="100000"/>
              </a:lnSpc>
              <a:spcBef>
                <a:spcPts val="0"/>
              </a:spcBef>
              <a:spcAft>
                <a:spcPts val="0"/>
              </a:spcAft>
              <a:buClr>
                <a:schemeClr val="accent1"/>
              </a:buClr>
              <a:buSzPts val="2100"/>
              <a:buNone/>
              <a:defRPr b="1" sz="2100">
                <a:solidFill>
                  <a:schemeClr val="accent1"/>
                </a:solidFill>
              </a:defRPr>
            </a:lvl5pPr>
            <a:lvl6pPr lvl="5" rtl="0" algn="ctr">
              <a:lnSpc>
                <a:spcPct val="100000"/>
              </a:lnSpc>
              <a:spcBef>
                <a:spcPts val="0"/>
              </a:spcBef>
              <a:spcAft>
                <a:spcPts val="0"/>
              </a:spcAft>
              <a:buClr>
                <a:schemeClr val="accent1"/>
              </a:buClr>
              <a:buSzPts val="2100"/>
              <a:buNone/>
              <a:defRPr b="1" sz="2100">
                <a:solidFill>
                  <a:schemeClr val="accent1"/>
                </a:solidFill>
              </a:defRPr>
            </a:lvl6pPr>
            <a:lvl7pPr lvl="6" rtl="0" algn="ctr">
              <a:lnSpc>
                <a:spcPct val="100000"/>
              </a:lnSpc>
              <a:spcBef>
                <a:spcPts val="0"/>
              </a:spcBef>
              <a:spcAft>
                <a:spcPts val="0"/>
              </a:spcAft>
              <a:buClr>
                <a:schemeClr val="accent1"/>
              </a:buClr>
              <a:buSzPts val="2100"/>
              <a:buNone/>
              <a:defRPr b="1" sz="2100">
                <a:solidFill>
                  <a:schemeClr val="accent1"/>
                </a:solidFill>
              </a:defRPr>
            </a:lvl7pPr>
            <a:lvl8pPr lvl="7" rtl="0" algn="ctr">
              <a:lnSpc>
                <a:spcPct val="100000"/>
              </a:lnSpc>
              <a:spcBef>
                <a:spcPts val="0"/>
              </a:spcBef>
              <a:spcAft>
                <a:spcPts val="0"/>
              </a:spcAft>
              <a:buClr>
                <a:schemeClr val="accent1"/>
              </a:buClr>
              <a:buSzPts val="2100"/>
              <a:buNone/>
              <a:defRPr b="1" sz="2100">
                <a:solidFill>
                  <a:schemeClr val="accent1"/>
                </a:solidFill>
              </a:defRPr>
            </a:lvl8pPr>
            <a:lvl9pPr lvl="8" rtl="0" algn="ctr">
              <a:lnSpc>
                <a:spcPct val="100000"/>
              </a:lnSpc>
              <a:spcBef>
                <a:spcPts val="0"/>
              </a:spcBef>
              <a:spcAft>
                <a:spcPts val="0"/>
              </a:spcAft>
              <a:buClr>
                <a:schemeClr val="accent1"/>
              </a:buClr>
              <a:buSzPts val="2100"/>
              <a:buNone/>
              <a:defRPr b="1" sz="2100">
                <a:solidFill>
                  <a:schemeClr val="accent1"/>
                </a:solidFill>
              </a:defRPr>
            </a:lvl9pPr>
          </a:lstStyle>
          <a:p/>
        </p:txBody>
      </p:sp>
      <p:sp>
        <p:nvSpPr>
          <p:cNvPr id="64" name="Google Shape;64;p1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bg>
      <p:bgPr>
        <a:solidFill>
          <a:schemeClr val="dk1"/>
        </a:solidFill>
      </p:bgPr>
    </p:bg>
    <p:spTree>
      <p:nvGrpSpPr>
        <p:cNvPr id="65" name="Shape 65"/>
        <p:cNvGrpSpPr/>
        <p:nvPr/>
      </p:nvGrpSpPr>
      <p:grpSpPr>
        <a:xfrm>
          <a:off x="0" y="0"/>
          <a:ext cx="0" cy="0"/>
          <a:chOff x="0" y="0"/>
          <a:chExt cx="0" cy="0"/>
        </a:xfrm>
      </p:grpSpPr>
      <p:sp>
        <p:nvSpPr>
          <p:cNvPr id="66" name="Google Shape;66;p16"/>
          <p:cNvSpPr txBox="1"/>
          <p:nvPr>
            <p:ph type="title"/>
          </p:nvPr>
        </p:nvSpPr>
        <p:spPr>
          <a:xfrm>
            <a:off x="2802750" y="802500"/>
            <a:ext cx="3538500" cy="3538500"/>
          </a:xfrm>
          <a:prstGeom prst="rect">
            <a:avLst/>
          </a:prstGeom>
          <a:solidFill>
            <a:srgbClr val="FFFFFF"/>
          </a:solidFill>
        </p:spPr>
        <p:txBody>
          <a:bodyPr anchorCtr="0" anchor="ctr" bIns="91425" lIns="91425" spcFirstLastPara="1" rIns="91425" wrap="square" tIns="91425">
            <a:noAutofit/>
          </a:bodyPr>
          <a:lstStyle>
            <a:lvl1pPr lvl="0" rtl="0" algn="ctr">
              <a:spcBef>
                <a:spcPts val="0"/>
              </a:spcBef>
              <a:spcAft>
                <a:spcPts val="0"/>
              </a:spcAft>
              <a:buSzPts val="4800"/>
              <a:buNone/>
              <a:defRPr sz="4800"/>
            </a:lvl1pPr>
            <a:lvl2pPr lvl="1" rtl="0" algn="ctr">
              <a:spcBef>
                <a:spcPts val="0"/>
              </a:spcBef>
              <a:spcAft>
                <a:spcPts val="0"/>
              </a:spcAft>
              <a:buSzPts val="4800"/>
              <a:buNone/>
              <a:defRPr sz="4800"/>
            </a:lvl2pPr>
            <a:lvl3pPr lvl="2" rtl="0" algn="ctr">
              <a:spcBef>
                <a:spcPts val="0"/>
              </a:spcBef>
              <a:spcAft>
                <a:spcPts val="0"/>
              </a:spcAft>
              <a:buSzPts val="4800"/>
              <a:buNone/>
              <a:defRPr sz="4800"/>
            </a:lvl3pPr>
            <a:lvl4pPr lvl="3" rtl="0" algn="ctr">
              <a:spcBef>
                <a:spcPts val="0"/>
              </a:spcBef>
              <a:spcAft>
                <a:spcPts val="0"/>
              </a:spcAft>
              <a:buSzPts val="4800"/>
              <a:buNone/>
              <a:defRPr sz="4800"/>
            </a:lvl4pPr>
            <a:lvl5pPr lvl="4" rtl="0" algn="ctr">
              <a:spcBef>
                <a:spcPts val="0"/>
              </a:spcBef>
              <a:spcAft>
                <a:spcPts val="0"/>
              </a:spcAft>
              <a:buSzPts val="4800"/>
              <a:buNone/>
              <a:defRPr sz="4800"/>
            </a:lvl5pPr>
            <a:lvl6pPr lvl="5" rtl="0" algn="ctr">
              <a:spcBef>
                <a:spcPts val="0"/>
              </a:spcBef>
              <a:spcAft>
                <a:spcPts val="0"/>
              </a:spcAft>
              <a:buSzPts val="4800"/>
              <a:buNone/>
              <a:defRPr sz="4800"/>
            </a:lvl6pPr>
            <a:lvl7pPr lvl="6" rtl="0" algn="ctr">
              <a:spcBef>
                <a:spcPts val="0"/>
              </a:spcBef>
              <a:spcAft>
                <a:spcPts val="0"/>
              </a:spcAft>
              <a:buSzPts val="4800"/>
              <a:buNone/>
              <a:defRPr sz="4800"/>
            </a:lvl7pPr>
            <a:lvl8pPr lvl="7" rtl="0" algn="ctr">
              <a:spcBef>
                <a:spcPts val="0"/>
              </a:spcBef>
              <a:spcAft>
                <a:spcPts val="0"/>
              </a:spcAft>
              <a:buSzPts val="4800"/>
              <a:buNone/>
              <a:defRPr sz="4800"/>
            </a:lvl8pPr>
            <a:lvl9pPr lvl="8" rtl="0" algn="ctr">
              <a:spcBef>
                <a:spcPts val="0"/>
              </a:spcBef>
              <a:spcAft>
                <a:spcPts val="0"/>
              </a:spcAft>
              <a:buSzPts val="4800"/>
              <a:buNone/>
              <a:defRPr sz="4800"/>
            </a:lvl9pPr>
          </a:lstStyle>
          <a:p/>
        </p:txBody>
      </p:sp>
      <p:sp>
        <p:nvSpPr>
          <p:cNvPr id="67" name="Google Shape;67;p1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body" type="tx">
  <p:cSld name="TITLE_AND_BODY">
    <p:spTree>
      <p:nvGrpSpPr>
        <p:cNvPr id="68" name="Shape 68"/>
        <p:cNvGrpSpPr/>
        <p:nvPr/>
      </p:nvGrpSpPr>
      <p:grpSpPr>
        <a:xfrm>
          <a:off x="0" y="0"/>
          <a:ext cx="0" cy="0"/>
          <a:chOff x="0" y="0"/>
          <a:chExt cx="0" cy="0"/>
        </a:xfrm>
      </p:grpSpPr>
      <p:sp>
        <p:nvSpPr>
          <p:cNvPr id="69" name="Google Shape;69;p17"/>
          <p:cNvSpPr txBox="1"/>
          <p:nvPr>
            <p:ph type="title"/>
          </p:nvPr>
        </p:nvSpPr>
        <p:spPr>
          <a:xfrm>
            <a:off x="311700" y="292850"/>
            <a:ext cx="8520600" cy="801000"/>
          </a:xfrm>
          <a:prstGeom prst="rect">
            <a:avLst/>
          </a:prstGeom>
        </p:spPr>
        <p:txBody>
          <a:bodyPr anchorCtr="0" anchor="t" bIns="91425" lIns="91425" spcFirstLastPara="1" rIns="91425" wrap="square" tIns="91425">
            <a:noAutofit/>
          </a:bodyPr>
          <a:lstStyle>
            <a:lvl1pPr lvl="0" rtl="0">
              <a:spcBef>
                <a:spcPts val="0"/>
              </a:spcBef>
              <a:spcAft>
                <a:spcPts val="0"/>
              </a:spcAft>
              <a:buSzPts val="4200"/>
              <a:buNone/>
              <a:defRPr/>
            </a:lvl1pPr>
            <a:lvl2pPr lvl="1" rtl="0">
              <a:spcBef>
                <a:spcPts val="0"/>
              </a:spcBef>
              <a:spcAft>
                <a:spcPts val="0"/>
              </a:spcAft>
              <a:buSzPts val="4200"/>
              <a:buNone/>
              <a:defRPr/>
            </a:lvl2pPr>
            <a:lvl3pPr lvl="2" rtl="0">
              <a:spcBef>
                <a:spcPts val="0"/>
              </a:spcBef>
              <a:spcAft>
                <a:spcPts val="0"/>
              </a:spcAft>
              <a:buSzPts val="4200"/>
              <a:buNone/>
              <a:defRPr/>
            </a:lvl3pPr>
            <a:lvl4pPr lvl="3" rtl="0">
              <a:spcBef>
                <a:spcPts val="0"/>
              </a:spcBef>
              <a:spcAft>
                <a:spcPts val="0"/>
              </a:spcAft>
              <a:buSzPts val="4200"/>
              <a:buNone/>
              <a:defRPr/>
            </a:lvl4pPr>
            <a:lvl5pPr lvl="4" rtl="0">
              <a:spcBef>
                <a:spcPts val="0"/>
              </a:spcBef>
              <a:spcAft>
                <a:spcPts val="0"/>
              </a:spcAft>
              <a:buSzPts val="4200"/>
              <a:buNone/>
              <a:defRPr/>
            </a:lvl5pPr>
            <a:lvl6pPr lvl="5" rtl="0">
              <a:spcBef>
                <a:spcPts val="0"/>
              </a:spcBef>
              <a:spcAft>
                <a:spcPts val="0"/>
              </a:spcAft>
              <a:buSzPts val="4200"/>
              <a:buNone/>
              <a:defRPr/>
            </a:lvl6pPr>
            <a:lvl7pPr lvl="6" rtl="0">
              <a:spcBef>
                <a:spcPts val="0"/>
              </a:spcBef>
              <a:spcAft>
                <a:spcPts val="0"/>
              </a:spcAft>
              <a:buSzPts val="4200"/>
              <a:buNone/>
              <a:defRPr/>
            </a:lvl7pPr>
            <a:lvl8pPr lvl="7" rtl="0">
              <a:spcBef>
                <a:spcPts val="0"/>
              </a:spcBef>
              <a:spcAft>
                <a:spcPts val="0"/>
              </a:spcAft>
              <a:buSzPts val="4200"/>
              <a:buNone/>
              <a:defRPr/>
            </a:lvl8pPr>
            <a:lvl9pPr lvl="8" rtl="0">
              <a:spcBef>
                <a:spcPts val="0"/>
              </a:spcBef>
              <a:spcAft>
                <a:spcPts val="0"/>
              </a:spcAft>
              <a:buSzPts val="4200"/>
              <a:buNone/>
              <a:defRPr/>
            </a:lvl9pPr>
          </a:lstStyle>
          <a:p/>
        </p:txBody>
      </p:sp>
      <p:sp>
        <p:nvSpPr>
          <p:cNvPr id="70" name="Google Shape;70;p17"/>
          <p:cNvSpPr txBox="1"/>
          <p:nvPr>
            <p:ph idx="1" type="body"/>
          </p:nvPr>
        </p:nvSpPr>
        <p:spPr>
          <a:xfrm>
            <a:off x="311700" y="1228675"/>
            <a:ext cx="8520600" cy="3340200"/>
          </a:xfrm>
          <a:prstGeom prst="rect">
            <a:avLst/>
          </a:prstGeom>
        </p:spPr>
        <p:txBody>
          <a:bodyPr anchorCtr="0" anchor="t" bIns="91425" lIns="91425" spcFirstLastPara="1" rIns="91425" wrap="square" tIns="91425">
            <a:noAutofit/>
          </a:bodyPr>
          <a:lstStyle>
            <a:lvl1pPr indent="-342900" lvl="0" marL="457200" rtl="0">
              <a:spcBef>
                <a:spcPts val="0"/>
              </a:spcBef>
              <a:spcAft>
                <a:spcPts val="0"/>
              </a:spcAft>
              <a:buSzPts val="1800"/>
              <a:buChar char="●"/>
              <a:defRPr/>
            </a:lvl1pPr>
            <a:lvl2pPr indent="-317500" lvl="1" marL="914400" rtl="0">
              <a:spcBef>
                <a:spcPts val="1600"/>
              </a:spcBef>
              <a:spcAft>
                <a:spcPts val="0"/>
              </a:spcAft>
              <a:buSzPts val="1400"/>
              <a:buChar char="○"/>
              <a:defRPr/>
            </a:lvl2pPr>
            <a:lvl3pPr indent="-317500" lvl="2" marL="1371600" rtl="0">
              <a:spcBef>
                <a:spcPts val="1600"/>
              </a:spcBef>
              <a:spcAft>
                <a:spcPts val="0"/>
              </a:spcAft>
              <a:buSzPts val="1400"/>
              <a:buChar char="■"/>
              <a:defRPr/>
            </a:lvl3pPr>
            <a:lvl4pPr indent="-317500" lvl="3" marL="1828800" rtl="0">
              <a:spcBef>
                <a:spcPts val="1600"/>
              </a:spcBef>
              <a:spcAft>
                <a:spcPts val="0"/>
              </a:spcAft>
              <a:buSzPts val="1400"/>
              <a:buChar char="●"/>
              <a:defRPr/>
            </a:lvl4pPr>
            <a:lvl5pPr indent="-317500" lvl="4" marL="2286000" rtl="0">
              <a:spcBef>
                <a:spcPts val="1600"/>
              </a:spcBef>
              <a:spcAft>
                <a:spcPts val="0"/>
              </a:spcAft>
              <a:buSzPts val="1400"/>
              <a:buChar char="○"/>
              <a:defRPr/>
            </a:lvl5pPr>
            <a:lvl6pPr indent="-317500" lvl="5" marL="2743200" rtl="0">
              <a:spcBef>
                <a:spcPts val="1600"/>
              </a:spcBef>
              <a:spcAft>
                <a:spcPts val="0"/>
              </a:spcAft>
              <a:buSzPts val="1400"/>
              <a:buChar char="■"/>
              <a:defRPr/>
            </a:lvl6pPr>
            <a:lvl7pPr indent="-317500" lvl="6" marL="3200400" rtl="0">
              <a:spcBef>
                <a:spcPts val="1600"/>
              </a:spcBef>
              <a:spcAft>
                <a:spcPts val="0"/>
              </a:spcAft>
              <a:buSzPts val="1400"/>
              <a:buChar char="●"/>
              <a:defRPr/>
            </a:lvl7pPr>
            <a:lvl8pPr indent="-317500" lvl="7" marL="3657600" rtl="0">
              <a:spcBef>
                <a:spcPts val="1600"/>
              </a:spcBef>
              <a:spcAft>
                <a:spcPts val="0"/>
              </a:spcAft>
              <a:buSzPts val="1400"/>
              <a:buChar char="○"/>
              <a:defRPr/>
            </a:lvl8pPr>
            <a:lvl9pPr indent="-317500" lvl="8" marL="4114800" rtl="0">
              <a:spcBef>
                <a:spcPts val="1600"/>
              </a:spcBef>
              <a:spcAft>
                <a:spcPts val="1600"/>
              </a:spcAft>
              <a:buSzPts val="1400"/>
              <a:buChar char="■"/>
              <a:defRPr/>
            </a:lvl9pPr>
          </a:lstStyle>
          <a:p/>
        </p:txBody>
      </p:sp>
      <p:sp>
        <p:nvSpPr>
          <p:cNvPr id="71" name="Google Shape;71;p1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two columns" type="twoColTx">
  <p:cSld name="TITLE_AND_TWO_COLUMNS">
    <p:spTree>
      <p:nvGrpSpPr>
        <p:cNvPr id="72" name="Shape 72"/>
        <p:cNvGrpSpPr/>
        <p:nvPr/>
      </p:nvGrpSpPr>
      <p:grpSpPr>
        <a:xfrm>
          <a:off x="0" y="0"/>
          <a:ext cx="0" cy="0"/>
          <a:chOff x="0" y="0"/>
          <a:chExt cx="0" cy="0"/>
        </a:xfrm>
      </p:grpSpPr>
      <p:sp>
        <p:nvSpPr>
          <p:cNvPr id="73" name="Google Shape;73;p18"/>
          <p:cNvSpPr txBox="1"/>
          <p:nvPr>
            <p:ph type="title"/>
          </p:nvPr>
        </p:nvSpPr>
        <p:spPr>
          <a:xfrm>
            <a:off x="311700" y="292850"/>
            <a:ext cx="8520600" cy="801000"/>
          </a:xfrm>
          <a:prstGeom prst="rect">
            <a:avLst/>
          </a:prstGeom>
        </p:spPr>
        <p:txBody>
          <a:bodyPr anchorCtr="0" anchor="t" bIns="91425" lIns="91425" spcFirstLastPara="1" rIns="91425" wrap="square" tIns="91425">
            <a:noAutofit/>
          </a:bodyPr>
          <a:lstStyle>
            <a:lvl1pPr lvl="0" rtl="0">
              <a:spcBef>
                <a:spcPts val="0"/>
              </a:spcBef>
              <a:spcAft>
                <a:spcPts val="0"/>
              </a:spcAft>
              <a:buSzPts val="4200"/>
              <a:buNone/>
              <a:defRPr/>
            </a:lvl1pPr>
            <a:lvl2pPr lvl="1" rtl="0">
              <a:spcBef>
                <a:spcPts val="0"/>
              </a:spcBef>
              <a:spcAft>
                <a:spcPts val="0"/>
              </a:spcAft>
              <a:buSzPts val="4200"/>
              <a:buNone/>
              <a:defRPr/>
            </a:lvl2pPr>
            <a:lvl3pPr lvl="2" rtl="0">
              <a:spcBef>
                <a:spcPts val="0"/>
              </a:spcBef>
              <a:spcAft>
                <a:spcPts val="0"/>
              </a:spcAft>
              <a:buSzPts val="4200"/>
              <a:buNone/>
              <a:defRPr/>
            </a:lvl3pPr>
            <a:lvl4pPr lvl="3" rtl="0">
              <a:spcBef>
                <a:spcPts val="0"/>
              </a:spcBef>
              <a:spcAft>
                <a:spcPts val="0"/>
              </a:spcAft>
              <a:buSzPts val="4200"/>
              <a:buNone/>
              <a:defRPr/>
            </a:lvl4pPr>
            <a:lvl5pPr lvl="4" rtl="0">
              <a:spcBef>
                <a:spcPts val="0"/>
              </a:spcBef>
              <a:spcAft>
                <a:spcPts val="0"/>
              </a:spcAft>
              <a:buSzPts val="4200"/>
              <a:buNone/>
              <a:defRPr/>
            </a:lvl5pPr>
            <a:lvl6pPr lvl="5" rtl="0">
              <a:spcBef>
                <a:spcPts val="0"/>
              </a:spcBef>
              <a:spcAft>
                <a:spcPts val="0"/>
              </a:spcAft>
              <a:buSzPts val="4200"/>
              <a:buNone/>
              <a:defRPr/>
            </a:lvl6pPr>
            <a:lvl7pPr lvl="6" rtl="0">
              <a:spcBef>
                <a:spcPts val="0"/>
              </a:spcBef>
              <a:spcAft>
                <a:spcPts val="0"/>
              </a:spcAft>
              <a:buSzPts val="4200"/>
              <a:buNone/>
              <a:defRPr/>
            </a:lvl7pPr>
            <a:lvl8pPr lvl="7" rtl="0">
              <a:spcBef>
                <a:spcPts val="0"/>
              </a:spcBef>
              <a:spcAft>
                <a:spcPts val="0"/>
              </a:spcAft>
              <a:buSzPts val="4200"/>
              <a:buNone/>
              <a:defRPr/>
            </a:lvl8pPr>
            <a:lvl9pPr lvl="8" rtl="0">
              <a:spcBef>
                <a:spcPts val="0"/>
              </a:spcBef>
              <a:spcAft>
                <a:spcPts val="0"/>
              </a:spcAft>
              <a:buSzPts val="4200"/>
              <a:buNone/>
              <a:defRPr/>
            </a:lvl9pPr>
          </a:lstStyle>
          <a:p/>
        </p:txBody>
      </p:sp>
      <p:sp>
        <p:nvSpPr>
          <p:cNvPr id="74" name="Google Shape;74;p18"/>
          <p:cNvSpPr txBox="1"/>
          <p:nvPr>
            <p:ph idx="1" type="body"/>
          </p:nvPr>
        </p:nvSpPr>
        <p:spPr>
          <a:xfrm>
            <a:off x="311700" y="1228675"/>
            <a:ext cx="3999900" cy="3340200"/>
          </a:xfrm>
          <a:prstGeom prst="rect">
            <a:avLst/>
          </a:prstGeom>
        </p:spPr>
        <p:txBody>
          <a:bodyPr anchorCtr="0" anchor="t" bIns="91425" lIns="91425" spcFirstLastPara="1" rIns="91425" wrap="square" tIns="91425">
            <a:noAutofit/>
          </a:bodyPr>
          <a:lstStyle>
            <a:lvl1pPr indent="-317500" lvl="0" marL="457200" rtl="0">
              <a:spcBef>
                <a:spcPts val="0"/>
              </a:spcBef>
              <a:spcAft>
                <a:spcPts val="0"/>
              </a:spcAft>
              <a:buSzPts val="1400"/>
              <a:buChar char="●"/>
              <a:defRPr sz="14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75" name="Google Shape;75;p18"/>
          <p:cNvSpPr txBox="1"/>
          <p:nvPr>
            <p:ph idx="2" type="body"/>
          </p:nvPr>
        </p:nvSpPr>
        <p:spPr>
          <a:xfrm>
            <a:off x="4832400" y="1228675"/>
            <a:ext cx="3999900" cy="3340200"/>
          </a:xfrm>
          <a:prstGeom prst="rect">
            <a:avLst/>
          </a:prstGeom>
        </p:spPr>
        <p:txBody>
          <a:bodyPr anchorCtr="0" anchor="t" bIns="91425" lIns="91425" spcFirstLastPara="1" rIns="91425" wrap="square" tIns="91425">
            <a:noAutofit/>
          </a:bodyPr>
          <a:lstStyle>
            <a:lvl1pPr indent="-317500" lvl="0" marL="457200" rtl="0">
              <a:spcBef>
                <a:spcPts val="0"/>
              </a:spcBef>
              <a:spcAft>
                <a:spcPts val="0"/>
              </a:spcAft>
              <a:buSzPts val="1400"/>
              <a:buChar char="●"/>
              <a:defRPr sz="14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76" name="Google Shape;76;p1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77" name="Shape 77"/>
        <p:cNvGrpSpPr/>
        <p:nvPr/>
      </p:nvGrpSpPr>
      <p:grpSpPr>
        <a:xfrm>
          <a:off x="0" y="0"/>
          <a:ext cx="0" cy="0"/>
          <a:chOff x="0" y="0"/>
          <a:chExt cx="0" cy="0"/>
        </a:xfrm>
      </p:grpSpPr>
      <p:sp>
        <p:nvSpPr>
          <p:cNvPr id="78" name="Google Shape;78;p19"/>
          <p:cNvSpPr txBox="1"/>
          <p:nvPr>
            <p:ph type="title"/>
          </p:nvPr>
        </p:nvSpPr>
        <p:spPr>
          <a:xfrm>
            <a:off x="304800" y="309350"/>
            <a:ext cx="8537700" cy="748200"/>
          </a:xfrm>
          <a:prstGeom prst="rect">
            <a:avLst/>
          </a:prstGeom>
        </p:spPr>
        <p:txBody>
          <a:bodyPr anchorCtr="0" anchor="t" bIns="91425" lIns="91425" spcFirstLastPara="1" rIns="91425" wrap="square" tIns="91425">
            <a:noAutofit/>
          </a:bodyPr>
          <a:lstStyle>
            <a:lvl1pPr lvl="0" rtl="0">
              <a:spcBef>
                <a:spcPts val="0"/>
              </a:spcBef>
              <a:spcAft>
                <a:spcPts val="0"/>
              </a:spcAft>
              <a:buSzPts val="4000"/>
              <a:buNone/>
              <a:defRPr sz="4000"/>
            </a:lvl1pPr>
            <a:lvl2pPr lvl="1" rtl="0">
              <a:spcBef>
                <a:spcPts val="0"/>
              </a:spcBef>
              <a:spcAft>
                <a:spcPts val="0"/>
              </a:spcAft>
              <a:buSzPts val="4000"/>
              <a:buNone/>
              <a:defRPr sz="4000"/>
            </a:lvl2pPr>
            <a:lvl3pPr lvl="2" rtl="0">
              <a:spcBef>
                <a:spcPts val="0"/>
              </a:spcBef>
              <a:spcAft>
                <a:spcPts val="0"/>
              </a:spcAft>
              <a:buSzPts val="4000"/>
              <a:buNone/>
              <a:defRPr sz="4000"/>
            </a:lvl3pPr>
            <a:lvl4pPr lvl="3" rtl="0">
              <a:spcBef>
                <a:spcPts val="0"/>
              </a:spcBef>
              <a:spcAft>
                <a:spcPts val="0"/>
              </a:spcAft>
              <a:buSzPts val="4000"/>
              <a:buNone/>
              <a:defRPr sz="4000"/>
            </a:lvl4pPr>
            <a:lvl5pPr lvl="4" rtl="0">
              <a:spcBef>
                <a:spcPts val="0"/>
              </a:spcBef>
              <a:spcAft>
                <a:spcPts val="0"/>
              </a:spcAft>
              <a:buSzPts val="4000"/>
              <a:buNone/>
              <a:defRPr sz="4000"/>
            </a:lvl5pPr>
            <a:lvl6pPr lvl="5" rtl="0">
              <a:spcBef>
                <a:spcPts val="0"/>
              </a:spcBef>
              <a:spcAft>
                <a:spcPts val="0"/>
              </a:spcAft>
              <a:buSzPts val="4000"/>
              <a:buNone/>
              <a:defRPr sz="4000"/>
            </a:lvl6pPr>
            <a:lvl7pPr lvl="6" rtl="0">
              <a:spcBef>
                <a:spcPts val="0"/>
              </a:spcBef>
              <a:spcAft>
                <a:spcPts val="0"/>
              </a:spcAft>
              <a:buSzPts val="4000"/>
              <a:buNone/>
              <a:defRPr sz="4000"/>
            </a:lvl7pPr>
            <a:lvl8pPr lvl="7" rtl="0">
              <a:spcBef>
                <a:spcPts val="0"/>
              </a:spcBef>
              <a:spcAft>
                <a:spcPts val="0"/>
              </a:spcAft>
              <a:buSzPts val="4000"/>
              <a:buNone/>
              <a:defRPr sz="4000"/>
            </a:lvl8pPr>
            <a:lvl9pPr lvl="8" rtl="0">
              <a:spcBef>
                <a:spcPts val="0"/>
              </a:spcBef>
              <a:spcAft>
                <a:spcPts val="0"/>
              </a:spcAft>
              <a:buSzPts val="4000"/>
              <a:buNone/>
              <a:defRPr sz="4000"/>
            </a:lvl9pPr>
          </a:lstStyle>
          <a:p/>
        </p:txBody>
      </p:sp>
      <p:sp>
        <p:nvSpPr>
          <p:cNvPr id="79" name="Google Shape;79;p1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One column text">
  <p:cSld name="ONE_COLUMN_TEXT">
    <p:spTree>
      <p:nvGrpSpPr>
        <p:cNvPr id="80" name="Shape 80"/>
        <p:cNvGrpSpPr/>
        <p:nvPr/>
      </p:nvGrpSpPr>
      <p:grpSpPr>
        <a:xfrm>
          <a:off x="0" y="0"/>
          <a:ext cx="0" cy="0"/>
          <a:chOff x="0" y="0"/>
          <a:chExt cx="0" cy="0"/>
        </a:xfrm>
      </p:grpSpPr>
      <p:sp>
        <p:nvSpPr>
          <p:cNvPr id="81" name="Google Shape;81;p20"/>
          <p:cNvSpPr txBox="1"/>
          <p:nvPr>
            <p:ph type="title"/>
          </p:nvPr>
        </p:nvSpPr>
        <p:spPr>
          <a:xfrm>
            <a:off x="311700" y="555600"/>
            <a:ext cx="2808000" cy="755700"/>
          </a:xfrm>
          <a:prstGeom prst="rect">
            <a:avLst/>
          </a:prstGeom>
        </p:spPr>
        <p:txBody>
          <a:bodyPr anchorCtr="0" anchor="b" bIns="91425" lIns="91425" spcFirstLastPara="1" rIns="91425" wrap="square" tIns="91425">
            <a:noAutofit/>
          </a:bodyPr>
          <a:lstStyle>
            <a:lvl1pPr lvl="0" rtl="0">
              <a:spcBef>
                <a:spcPts val="0"/>
              </a:spcBef>
              <a:spcAft>
                <a:spcPts val="0"/>
              </a:spcAft>
              <a:buSzPts val="3000"/>
              <a:buNone/>
              <a:defRPr sz="3000">
                <a:highlight>
                  <a:schemeClr val="dk1"/>
                </a:highlight>
              </a:defRPr>
            </a:lvl1pPr>
            <a:lvl2pPr lvl="1" rtl="0">
              <a:spcBef>
                <a:spcPts val="0"/>
              </a:spcBef>
              <a:spcAft>
                <a:spcPts val="0"/>
              </a:spcAft>
              <a:buSzPts val="3000"/>
              <a:buNone/>
              <a:defRPr sz="3000">
                <a:highlight>
                  <a:schemeClr val="dk1"/>
                </a:highlight>
              </a:defRPr>
            </a:lvl2pPr>
            <a:lvl3pPr lvl="2" rtl="0">
              <a:spcBef>
                <a:spcPts val="0"/>
              </a:spcBef>
              <a:spcAft>
                <a:spcPts val="0"/>
              </a:spcAft>
              <a:buSzPts val="3000"/>
              <a:buNone/>
              <a:defRPr sz="3000">
                <a:highlight>
                  <a:schemeClr val="dk1"/>
                </a:highlight>
              </a:defRPr>
            </a:lvl3pPr>
            <a:lvl4pPr lvl="3" rtl="0">
              <a:spcBef>
                <a:spcPts val="0"/>
              </a:spcBef>
              <a:spcAft>
                <a:spcPts val="0"/>
              </a:spcAft>
              <a:buSzPts val="3000"/>
              <a:buNone/>
              <a:defRPr sz="3000">
                <a:highlight>
                  <a:schemeClr val="dk1"/>
                </a:highlight>
              </a:defRPr>
            </a:lvl4pPr>
            <a:lvl5pPr lvl="4" rtl="0">
              <a:spcBef>
                <a:spcPts val="0"/>
              </a:spcBef>
              <a:spcAft>
                <a:spcPts val="0"/>
              </a:spcAft>
              <a:buSzPts val="3000"/>
              <a:buNone/>
              <a:defRPr sz="3000">
                <a:highlight>
                  <a:schemeClr val="dk1"/>
                </a:highlight>
              </a:defRPr>
            </a:lvl5pPr>
            <a:lvl6pPr lvl="5" rtl="0">
              <a:spcBef>
                <a:spcPts val="0"/>
              </a:spcBef>
              <a:spcAft>
                <a:spcPts val="0"/>
              </a:spcAft>
              <a:buSzPts val="3000"/>
              <a:buNone/>
              <a:defRPr sz="3000">
                <a:highlight>
                  <a:schemeClr val="dk1"/>
                </a:highlight>
              </a:defRPr>
            </a:lvl6pPr>
            <a:lvl7pPr lvl="6" rtl="0">
              <a:spcBef>
                <a:spcPts val="0"/>
              </a:spcBef>
              <a:spcAft>
                <a:spcPts val="0"/>
              </a:spcAft>
              <a:buSzPts val="3000"/>
              <a:buNone/>
              <a:defRPr sz="3000">
                <a:highlight>
                  <a:schemeClr val="dk1"/>
                </a:highlight>
              </a:defRPr>
            </a:lvl7pPr>
            <a:lvl8pPr lvl="7" rtl="0">
              <a:spcBef>
                <a:spcPts val="0"/>
              </a:spcBef>
              <a:spcAft>
                <a:spcPts val="0"/>
              </a:spcAft>
              <a:buSzPts val="3000"/>
              <a:buNone/>
              <a:defRPr sz="3000">
                <a:highlight>
                  <a:schemeClr val="dk1"/>
                </a:highlight>
              </a:defRPr>
            </a:lvl8pPr>
            <a:lvl9pPr lvl="8" rtl="0">
              <a:spcBef>
                <a:spcPts val="0"/>
              </a:spcBef>
              <a:spcAft>
                <a:spcPts val="0"/>
              </a:spcAft>
              <a:buSzPts val="3000"/>
              <a:buNone/>
              <a:defRPr sz="3000">
                <a:highlight>
                  <a:schemeClr val="dk1"/>
                </a:highlight>
              </a:defRPr>
            </a:lvl9pPr>
          </a:lstStyle>
          <a:p/>
        </p:txBody>
      </p:sp>
      <p:sp>
        <p:nvSpPr>
          <p:cNvPr id="82" name="Google Shape;82;p20"/>
          <p:cNvSpPr txBox="1"/>
          <p:nvPr>
            <p:ph idx="1" type="body"/>
          </p:nvPr>
        </p:nvSpPr>
        <p:spPr>
          <a:xfrm>
            <a:off x="311700" y="1389600"/>
            <a:ext cx="2808000" cy="3179400"/>
          </a:xfrm>
          <a:prstGeom prst="rect">
            <a:avLst/>
          </a:prstGeom>
        </p:spPr>
        <p:txBody>
          <a:bodyPr anchorCtr="0" anchor="t" bIns="91425" lIns="91425" spcFirstLastPara="1" rIns="91425" wrap="square" tIns="91425">
            <a:noAutofit/>
          </a:bodyPr>
          <a:lstStyle>
            <a:lvl1pPr indent="-304800" lvl="0" marL="457200" rtl="0">
              <a:spcBef>
                <a:spcPts val="0"/>
              </a:spcBef>
              <a:spcAft>
                <a:spcPts val="0"/>
              </a:spcAft>
              <a:buSzPts val="1200"/>
              <a:buChar char="●"/>
              <a:defRPr sz="12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83" name="Google Shape;83;p2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Main point">
  <p:cSld name="MAIN_POINT">
    <p:bg>
      <p:bgPr>
        <a:solidFill>
          <a:schemeClr val="accent4"/>
        </a:solidFill>
      </p:bgPr>
    </p:bg>
    <p:spTree>
      <p:nvGrpSpPr>
        <p:cNvPr id="84" name="Shape 84"/>
        <p:cNvGrpSpPr/>
        <p:nvPr/>
      </p:nvGrpSpPr>
      <p:grpSpPr>
        <a:xfrm>
          <a:off x="0" y="0"/>
          <a:ext cx="0" cy="0"/>
          <a:chOff x="0" y="0"/>
          <a:chExt cx="0" cy="0"/>
        </a:xfrm>
      </p:grpSpPr>
      <p:sp>
        <p:nvSpPr>
          <p:cNvPr id="85" name="Google Shape;85;p21"/>
          <p:cNvSpPr txBox="1"/>
          <p:nvPr>
            <p:ph type="title"/>
          </p:nvPr>
        </p:nvSpPr>
        <p:spPr>
          <a:xfrm>
            <a:off x="490250" y="526350"/>
            <a:ext cx="5618700" cy="4090800"/>
          </a:xfrm>
          <a:prstGeom prst="rect">
            <a:avLst/>
          </a:prstGeom>
        </p:spPr>
        <p:txBody>
          <a:bodyPr anchorCtr="0" anchor="ctr" bIns="91425" lIns="91425" spcFirstLastPara="1" rIns="91425" wrap="square" tIns="91425">
            <a:noAutofit/>
          </a:bodyPr>
          <a:lstStyle>
            <a:lvl1pPr lvl="0" rtl="0">
              <a:spcBef>
                <a:spcPts val="0"/>
              </a:spcBef>
              <a:spcAft>
                <a:spcPts val="0"/>
              </a:spcAft>
              <a:buClr>
                <a:schemeClr val="lt1"/>
              </a:buClr>
              <a:buSzPts val="6000"/>
              <a:buNone/>
              <a:defRPr sz="6000">
                <a:solidFill>
                  <a:schemeClr val="lt1"/>
                </a:solidFill>
              </a:defRPr>
            </a:lvl1pPr>
            <a:lvl2pPr lvl="1" rtl="0">
              <a:spcBef>
                <a:spcPts val="0"/>
              </a:spcBef>
              <a:spcAft>
                <a:spcPts val="0"/>
              </a:spcAft>
              <a:buClr>
                <a:schemeClr val="lt1"/>
              </a:buClr>
              <a:buSzPts val="6000"/>
              <a:buNone/>
              <a:defRPr sz="6000">
                <a:solidFill>
                  <a:schemeClr val="lt1"/>
                </a:solidFill>
              </a:defRPr>
            </a:lvl2pPr>
            <a:lvl3pPr lvl="2" rtl="0">
              <a:spcBef>
                <a:spcPts val="0"/>
              </a:spcBef>
              <a:spcAft>
                <a:spcPts val="0"/>
              </a:spcAft>
              <a:buClr>
                <a:schemeClr val="lt1"/>
              </a:buClr>
              <a:buSzPts val="6000"/>
              <a:buNone/>
              <a:defRPr sz="6000">
                <a:solidFill>
                  <a:schemeClr val="lt1"/>
                </a:solidFill>
              </a:defRPr>
            </a:lvl3pPr>
            <a:lvl4pPr lvl="3" rtl="0">
              <a:spcBef>
                <a:spcPts val="0"/>
              </a:spcBef>
              <a:spcAft>
                <a:spcPts val="0"/>
              </a:spcAft>
              <a:buClr>
                <a:schemeClr val="lt1"/>
              </a:buClr>
              <a:buSzPts val="6000"/>
              <a:buNone/>
              <a:defRPr sz="6000">
                <a:solidFill>
                  <a:schemeClr val="lt1"/>
                </a:solidFill>
              </a:defRPr>
            </a:lvl4pPr>
            <a:lvl5pPr lvl="4" rtl="0">
              <a:spcBef>
                <a:spcPts val="0"/>
              </a:spcBef>
              <a:spcAft>
                <a:spcPts val="0"/>
              </a:spcAft>
              <a:buClr>
                <a:schemeClr val="lt1"/>
              </a:buClr>
              <a:buSzPts val="6000"/>
              <a:buNone/>
              <a:defRPr sz="6000">
                <a:solidFill>
                  <a:schemeClr val="lt1"/>
                </a:solidFill>
              </a:defRPr>
            </a:lvl5pPr>
            <a:lvl6pPr lvl="5" rtl="0">
              <a:spcBef>
                <a:spcPts val="0"/>
              </a:spcBef>
              <a:spcAft>
                <a:spcPts val="0"/>
              </a:spcAft>
              <a:buClr>
                <a:schemeClr val="lt1"/>
              </a:buClr>
              <a:buSzPts val="6000"/>
              <a:buNone/>
              <a:defRPr sz="6000">
                <a:solidFill>
                  <a:schemeClr val="lt1"/>
                </a:solidFill>
              </a:defRPr>
            </a:lvl6pPr>
            <a:lvl7pPr lvl="6" rtl="0">
              <a:spcBef>
                <a:spcPts val="0"/>
              </a:spcBef>
              <a:spcAft>
                <a:spcPts val="0"/>
              </a:spcAft>
              <a:buClr>
                <a:schemeClr val="lt1"/>
              </a:buClr>
              <a:buSzPts val="6000"/>
              <a:buNone/>
              <a:defRPr sz="6000">
                <a:solidFill>
                  <a:schemeClr val="lt1"/>
                </a:solidFill>
              </a:defRPr>
            </a:lvl7pPr>
            <a:lvl8pPr lvl="7" rtl="0">
              <a:spcBef>
                <a:spcPts val="0"/>
              </a:spcBef>
              <a:spcAft>
                <a:spcPts val="0"/>
              </a:spcAft>
              <a:buClr>
                <a:schemeClr val="lt1"/>
              </a:buClr>
              <a:buSzPts val="6000"/>
              <a:buNone/>
              <a:defRPr sz="6000">
                <a:solidFill>
                  <a:schemeClr val="lt1"/>
                </a:solidFill>
              </a:defRPr>
            </a:lvl8pPr>
            <a:lvl9pPr lvl="8" rtl="0">
              <a:spcBef>
                <a:spcPts val="0"/>
              </a:spcBef>
              <a:spcAft>
                <a:spcPts val="0"/>
              </a:spcAft>
              <a:buClr>
                <a:schemeClr val="lt1"/>
              </a:buClr>
              <a:buSzPts val="6000"/>
              <a:buNone/>
              <a:defRPr sz="6000">
                <a:solidFill>
                  <a:schemeClr val="lt1"/>
                </a:solidFill>
              </a:defRPr>
            </a:lvl9pPr>
          </a:lstStyle>
          <a:p/>
        </p:txBody>
      </p:sp>
      <p:sp>
        <p:nvSpPr>
          <p:cNvPr id="86" name="Google Shape;86;p2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solidFill>
                  <a:schemeClr val="lt1"/>
                </a:solidFill>
              </a:defRPr>
            </a:lvl1pPr>
            <a:lvl2pPr lvl="1" rtl="0">
              <a:buNone/>
              <a:defRPr>
                <a:solidFill>
                  <a:schemeClr val="lt1"/>
                </a:solidFill>
              </a:defRPr>
            </a:lvl2pPr>
            <a:lvl3pPr lvl="2" rtl="0">
              <a:buNone/>
              <a:defRPr>
                <a:solidFill>
                  <a:schemeClr val="lt1"/>
                </a:solidFill>
              </a:defRPr>
            </a:lvl3pPr>
            <a:lvl4pPr lvl="3" rtl="0">
              <a:buNone/>
              <a:defRPr>
                <a:solidFill>
                  <a:schemeClr val="lt1"/>
                </a:solidFill>
              </a:defRPr>
            </a:lvl4pPr>
            <a:lvl5pPr lvl="4" rtl="0">
              <a:buNone/>
              <a:defRPr>
                <a:solidFill>
                  <a:schemeClr val="lt1"/>
                </a:solidFill>
              </a:defRPr>
            </a:lvl5pPr>
            <a:lvl6pPr lvl="5" rtl="0">
              <a:buNone/>
              <a:defRPr>
                <a:solidFill>
                  <a:schemeClr val="lt1"/>
                </a:solidFill>
              </a:defRPr>
            </a:lvl6pPr>
            <a:lvl7pPr lvl="6" rtl="0">
              <a:buNone/>
              <a:defRPr>
                <a:solidFill>
                  <a:schemeClr val="lt1"/>
                </a:solidFill>
              </a:defRPr>
            </a:lvl7pPr>
            <a:lvl8pPr lvl="7" rtl="0">
              <a:buNone/>
              <a:defRPr>
                <a:solidFill>
                  <a:schemeClr val="lt1"/>
                </a:solidFill>
              </a:defRPr>
            </a:lvl8pPr>
            <a:lvl9pPr lvl="8" rtl="0">
              <a:buNone/>
              <a:defRPr>
                <a:solidFill>
                  <a:schemeClr val="lt1"/>
                </a:solidFil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title and description">
  <p:cSld name="SECTION_TITLE_AND_DESCRIPTION">
    <p:spTree>
      <p:nvGrpSpPr>
        <p:cNvPr id="87" name="Shape 87"/>
        <p:cNvGrpSpPr/>
        <p:nvPr/>
      </p:nvGrpSpPr>
      <p:grpSpPr>
        <a:xfrm>
          <a:off x="0" y="0"/>
          <a:ext cx="0" cy="0"/>
          <a:chOff x="0" y="0"/>
          <a:chExt cx="0" cy="0"/>
        </a:xfrm>
      </p:grpSpPr>
      <p:sp>
        <p:nvSpPr>
          <p:cNvPr id="88" name="Google Shape;88;p22"/>
          <p:cNvSpPr/>
          <p:nvPr/>
        </p:nvSpPr>
        <p:spPr>
          <a:xfrm>
            <a:off x="4572000" y="-25"/>
            <a:ext cx="4572000" cy="51435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89" name="Google Shape;89;p22"/>
          <p:cNvCxnSpPr/>
          <p:nvPr/>
        </p:nvCxnSpPr>
        <p:spPr>
          <a:xfrm>
            <a:off x="5029675" y="4495500"/>
            <a:ext cx="468300" cy="0"/>
          </a:xfrm>
          <a:prstGeom prst="straightConnector1">
            <a:avLst/>
          </a:prstGeom>
          <a:noFill/>
          <a:ln cap="flat" cmpd="sng" w="28575">
            <a:solidFill>
              <a:schemeClr val="lt1"/>
            </a:solidFill>
            <a:prstDash val="solid"/>
            <a:round/>
            <a:headEnd len="sm" w="sm" type="none"/>
            <a:tailEnd len="sm" w="sm" type="none"/>
          </a:ln>
        </p:spPr>
      </p:cxnSp>
      <p:sp>
        <p:nvSpPr>
          <p:cNvPr id="90" name="Google Shape;90;p22"/>
          <p:cNvSpPr txBox="1"/>
          <p:nvPr>
            <p:ph type="title"/>
          </p:nvPr>
        </p:nvSpPr>
        <p:spPr>
          <a:xfrm>
            <a:off x="265500" y="1081400"/>
            <a:ext cx="4045200" cy="17103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5400"/>
              <a:buNone/>
              <a:defRPr sz="5400"/>
            </a:lvl1pPr>
            <a:lvl2pPr lvl="1" rtl="0" algn="ctr">
              <a:spcBef>
                <a:spcPts val="0"/>
              </a:spcBef>
              <a:spcAft>
                <a:spcPts val="0"/>
              </a:spcAft>
              <a:buSzPts val="5400"/>
              <a:buNone/>
              <a:defRPr sz="5400"/>
            </a:lvl2pPr>
            <a:lvl3pPr lvl="2" rtl="0" algn="ctr">
              <a:spcBef>
                <a:spcPts val="0"/>
              </a:spcBef>
              <a:spcAft>
                <a:spcPts val="0"/>
              </a:spcAft>
              <a:buSzPts val="5400"/>
              <a:buNone/>
              <a:defRPr sz="5400"/>
            </a:lvl3pPr>
            <a:lvl4pPr lvl="3" rtl="0" algn="ctr">
              <a:spcBef>
                <a:spcPts val="0"/>
              </a:spcBef>
              <a:spcAft>
                <a:spcPts val="0"/>
              </a:spcAft>
              <a:buSzPts val="5400"/>
              <a:buNone/>
              <a:defRPr sz="5400"/>
            </a:lvl4pPr>
            <a:lvl5pPr lvl="4" rtl="0" algn="ctr">
              <a:spcBef>
                <a:spcPts val="0"/>
              </a:spcBef>
              <a:spcAft>
                <a:spcPts val="0"/>
              </a:spcAft>
              <a:buSzPts val="5400"/>
              <a:buNone/>
              <a:defRPr sz="5400"/>
            </a:lvl5pPr>
            <a:lvl6pPr lvl="5" rtl="0" algn="ctr">
              <a:spcBef>
                <a:spcPts val="0"/>
              </a:spcBef>
              <a:spcAft>
                <a:spcPts val="0"/>
              </a:spcAft>
              <a:buSzPts val="5400"/>
              <a:buNone/>
              <a:defRPr sz="5400"/>
            </a:lvl6pPr>
            <a:lvl7pPr lvl="6" rtl="0" algn="ctr">
              <a:spcBef>
                <a:spcPts val="0"/>
              </a:spcBef>
              <a:spcAft>
                <a:spcPts val="0"/>
              </a:spcAft>
              <a:buSzPts val="5400"/>
              <a:buNone/>
              <a:defRPr sz="5400"/>
            </a:lvl7pPr>
            <a:lvl8pPr lvl="7" rtl="0" algn="ctr">
              <a:spcBef>
                <a:spcPts val="0"/>
              </a:spcBef>
              <a:spcAft>
                <a:spcPts val="0"/>
              </a:spcAft>
              <a:buSzPts val="5400"/>
              <a:buNone/>
              <a:defRPr sz="5400"/>
            </a:lvl8pPr>
            <a:lvl9pPr lvl="8" rtl="0" algn="ctr">
              <a:spcBef>
                <a:spcPts val="0"/>
              </a:spcBef>
              <a:spcAft>
                <a:spcPts val="0"/>
              </a:spcAft>
              <a:buSzPts val="5400"/>
              <a:buNone/>
              <a:defRPr sz="5400"/>
            </a:lvl9pPr>
          </a:lstStyle>
          <a:p/>
        </p:txBody>
      </p:sp>
      <p:sp>
        <p:nvSpPr>
          <p:cNvPr id="91" name="Google Shape;91;p22"/>
          <p:cNvSpPr txBox="1"/>
          <p:nvPr>
            <p:ph idx="1" type="subTitle"/>
          </p:nvPr>
        </p:nvSpPr>
        <p:spPr>
          <a:xfrm>
            <a:off x="265500" y="2845223"/>
            <a:ext cx="4045200" cy="13455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800"/>
              <a:buNone/>
              <a:defRPr/>
            </a:lvl1pPr>
            <a:lvl2pPr lvl="1" rtl="0" algn="ctr">
              <a:lnSpc>
                <a:spcPct val="100000"/>
              </a:lnSpc>
              <a:spcBef>
                <a:spcPts val="0"/>
              </a:spcBef>
              <a:spcAft>
                <a:spcPts val="0"/>
              </a:spcAft>
              <a:buSzPts val="1800"/>
              <a:buNone/>
              <a:defRPr sz="1800"/>
            </a:lvl2pPr>
            <a:lvl3pPr lvl="2" rtl="0" algn="ctr">
              <a:lnSpc>
                <a:spcPct val="100000"/>
              </a:lnSpc>
              <a:spcBef>
                <a:spcPts val="0"/>
              </a:spcBef>
              <a:spcAft>
                <a:spcPts val="0"/>
              </a:spcAft>
              <a:buSzPts val="1800"/>
              <a:buNone/>
              <a:defRPr sz="1800"/>
            </a:lvl3pPr>
            <a:lvl4pPr lvl="3" rtl="0" algn="ctr">
              <a:lnSpc>
                <a:spcPct val="100000"/>
              </a:lnSpc>
              <a:spcBef>
                <a:spcPts val="0"/>
              </a:spcBef>
              <a:spcAft>
                <a:spcPts val="0"/>
              </a:spcAft>
              <a:buSzPts val="1800"/>
              <a:buNone/>
              <a:defRPr sz="1800"/>
            </a:lvl4pPr>
            <a:lvl5pPr lvl="4" rtl="0" algn="ctr">
              <a:lnSpc>
                <a:spcPct val="100000"/>
              </a:lnSpc>
              <a:spcBef>
                <a:spcPts val="0"/>
              </a:spcBef>
              <a:spcAft>
                <a:spcPts val="0"/>
              </a:spcAft>
              <a:buSzPts val="1800"/>
              <a:buNone/>
              <a:defRPr sz="1800"/>
            </a:lvl5pPr>
            <a:lvl6pPr lvl="5" rtl="0" algn="ctr">
              <a:lnSpc>
                <a:spcPct val="100000"/>
              </a:lnSpc>
              <a:spcBef>
                <a:spcPts val="0"/>
              </a:spcBef>
              <a:spcAft>
                <a:spcPts val="0"/>
              </a:spcAft>
              <a:buSzPts val="1800"/>
              <a:buNone/>
              <a:defRPr sz="1800"/>
            </a:lvl6pPr>
            <a:lvl7pPr lvl="6" rtl="0" algn="ctr">
              <a:lnSpc>
                <a:spcPct val="100000"/>
              </a:lnSpc>
              <a:spcBef>
                <a:spcPts val="0"/>
              </a:spcBef>
              <a:spcAft>
                <a:spcPts val="0"/>
              </a:spcAft>
              <a:buSzPts val="1800"/>
              <a:buNone/>
              <a:defRPr sz="1800"/>
            </a:lvl7pPr>
            <a:lvl8pPr lvl="7" rtl="0" algn="ctr">
              <a:lnSpc>
                <a:spcPct val="100000"/>
              </a:lnSpc>
              <a:spcBef>
                <a:spcPts val="0"/>
              </a:spcBef>
              <a:spcAft>
                <a:spcPts val="0"/>
              </a:spcAft>
              <a:buSzPts val="1800"/>
              <a:buNone/>
              <a:defRPr sz="1800"/>
            </a:lvl8pPr>
            <a:lvl9pPr lvl="8" rtl="0" algn="ctr">
              <a:lnSpc>
                <a:spcPct val="100000"/>
              </a:lnSpc>
              <a:spcBef>
                <a:spcPts val="0"/>
              </a:spcBef>
              <a:spcAft>
                <a:spcPts val="0"/>
              </a:spcAft>
              <a:buSzPts val="1800"/>
              <a:buNone/>
              <a:defRPr sz="1800"/>
            </a:lvl9pPr>
          </a:lstStyle>
          <a:p/>
        </p:txBody>
      </p:sp>
      <p:sp>
        <p:nvSpPr>
          <p:cNvPr id="92" name="Google Shape;92;p22"/>
          <p:cNvSpPr txBox="1"/>
          <p:nvPr>
            <p:ph idx="2" type="body"/>
          </p:nvPr>
        </p:nvSpPr>
        <p:spPr>
          <a:xfrm>
            <a:off x="4939500" y="724200"/>
            <a:ext cx="3837000" cy="3695100"/>
          </a:xfrm>
          <a:prstGeom prst="rect">
            <a:avLst/>
          </a:prstGeom>
        </p:spPr>
        <p:txBody>
          <a:bodyPr anchorCtr="0" anchor="ctr" bIns="91425" lIns="91425" spcFirstLastPara="1" rIns="91425" wrap="square" tIns="91425">
            <a:noAutofit/>
          </a:bodyPr>
          <a:lstStyle>
            <a:lvl1pPr indent="-342900" lvl="0" marL="457200" rtl="0">
              <a:spcBef>
                <a:spcPts val="0"/>
              </a:spcBef>
              <a:spcAft>
                <a:spcPts val="0"/>
              </a:spcAft>
              <a:buClr>
                <a:schemeClr val="accent1"/>
              </a:buClr>
              <a:buSzPts val="1800"/>
              <a:buChar char="●"/>
              <a:defRPr>
                <a:solidFill>
                  <a:schemeClr val="accent1"/>
                </a:solidFill>
                <a:highlight>
                  <a:schemeClr val="lt1"/>
                </a:highlight>
              </a:defRPr>
            </a:lvl1pPr>
            <a:lvl2pPr indent="-317500" lvl="1" marL="914400" rtl="0">
              <a:spcBef>
                <a:spcPts val="1600"/>
              </a:spcBef>
              <a:spcAft>
                <a:spcPts val="0"/>
              </a:spcAft>
              <a:buClr>
                <a:schemeClr val="accent1"/>
              </a:buClr>
              <a:buSzPts val="1400"/>
              <a:buChar char="○"/>
              <a:defRPr>
                <a:solidFill>
                  <a:schemeClr val="accent1"/>
                </a:solidFill>
                <a:highlight>
                  <a:schemeClr val="lt1"/>
                </a:highlight>
              </a:defRPr>
            </a:lvl2pPr>
            <a:lvl3pPr indent="-317500" lvl="2" marL="1371600" rtl="0">
              <a:spcBef>
                <a:spcPts val="1600"/>
              </a:spcBef>
              <a:spcAft>
                <a:spcPts val="0"/>
              </a:spcAft>
              <a:buClr>
                <a:schemeClr val="accent1"/>
              </a:buClr>
              <a:buSzPts val="1400"/>
              <a:buChar char="■"/>
              <a:defRPr>
                <a:solidFill>
                  <a:schemeClr val="accent1"/>
                </a:solidFill>
                <a:highlight>
                  <a:schemeClr val="lt1"/>
                </a:highlight>
              </a:defRPr>
            </a:lvl3pPr>
            <a:lvl4pPr indent="-317500" lvl="3" marL="1828800" rtl="0">
              <a:spcBef>
                <a:spcPts val="1600"/>
              </a:spcBef>
              <a:spcAft>
                <a:spcPts val="0"/>
              </a:spcAft>
              <a:buClr>
                <a:schemeClr val="accent1"/>
              </a:buClr>
              <a:buSzPts val="1400"/>
              <a:buChar char="●"/>
              <a:defRPr>
                <a:solidFill>
                  <a:schemeClr val="accent1"/>
                </a:solidFill>
                <a:highlight>
                  <a:schemeClr val="lt1"/>
                </a:highlight>
              </a:defRPr>
            </a:lvl4pPr>
            <a:lvl5pPr indent="-317500" lvl="4" marL="2286000" rtl="0">
              <a:spcBef>
                <a:spcPts val="1600"/>
              </a:spcBef>
              <a:spcAft>
                <a:spcPts val="0"/>
              </a:spcAft>
              <a:buClr>
                <a:schemeClr val="accent1"/>
              </a:buClr>
              <a:buSzPts val="1400"/>
              <a:buChar char="○"/>
              <a:defRPr>
                <a:solidFill>
                  <a:schemeClr val="accent1"/>
                </a:solidFill>
                <a:highlight>
                  <a:schemeClr val="lt1"/>
                </a:highlight>
              </a:defRPr>
            </a:lvl5pPr>
            <a:lvl6pPr indent="-317500" lvl="5" marL="2743200" rtl="0">
              <a:spcBef>
                <a:spcPts val="1600"/>
              </a:spcBef>
              <a:spcAft>
                <a:spcPts val="0"/>
              </a:spcAft>
              <a:buClr>
                <a:schemeClr val="accent1"/>
              </a:buClr>
              <a:buSzPts val="1400"/>
              <a:buChar char="■"/>
              <a:defRPr>
                <a:solidFill>
                  <a:schemeClr val="accent1"/>
                </a:solidFill>
                <a:highlight>
                  <a:schemeClr val="lt1"/>
                </a:highlight>
              </a:defRPr>
            </a:lvl6pPr>
            <a:lvl7pPr indent="-317500" lvl="6" marL="3200400" rtl="0">
              <a:spcBef>
                <a:spcPts val="1600"/>
              </a:spcBef>
              <a:spcAft>
                <a:spcPts val="0"/>
              </a:spcAft>
              <a:buClr>
                <a:schemeClr val="accent1"/>
              </a:buClr>
              <a:buSzPts val="1400"/>
              <a:buChar char="●"/>
              <a:defRPr>
                <a:solidFill>
                  <a:schemeClr val="accent1"/>
                </a:solidFill>
                <a:highlight>
                  <a:schemeClr val="lt1"/>
                </a:highlight>
              </a:defRPr>
            </a:lvl7pPr>
            <a:lvl8pPr indent="-317500" lvl="7" marL="3657600" rtl="0">
              <a:spcBef>
                <a:spcPts val="1600"/>
              </a:spcBef>
              <a:spcAft>
                <a:spcPts val="0"/>
              </a:spcAft>
              <a:buClr>
                <a:schemeClr val="accent1"/>
              </a:buClr>
              <a:buSzPts val="1400"/>
              <a:buChar char="○"/>
              <a:defRPr>
                <a:solidFill>
                  <a:schemeClr val="accent1"/>
                </a:solidFill>
                <a:highlight>
                  <a:schemeClr val="lt1"/>
                </a:highlight>
              </a:defRPr>
            </a:lvl8pPr>
            <a:lvl9pPr indent="-317500" lvl="8" marL="4114800" rtl="0">
              <a:spcBef>
                <a:spcPts val="1600"/>
              </a:spcBef>
              <a:spcAft>
                <a:spcPts val="1600"/>
              </a:spcAft>
              <a:buClr>
                <a:schemeClr val="accent1"/>
              </a:buClr>
              <a:buSzPts val="1400"/>
              <a:buChar char="■"/>
              <a:defRPr>
                <a:solidFill>
                  <a:schemeClr val="accent1"/>
                </a:solidFill>
                <a:highlight>
                  <a:schemeClr val="lt1"/>
                </a:highlight>
              </a:defRPr>
            </a:lvl9pPr>
          </a:lstStyle>
          <a:p/>
        </p:txBody>
      </p:sp>
      <p:sp>
        <p:nvSpPr>
          <p:cNvPr id="93" name="Google Shape;93;p2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aption">
  <p:cSld name="CAPTION_ONLY">
    <p:spTree>
      <p:nvGrpSpPr>
        <p:cNvPr id="94" name="Shape 94"/>
        <p:cNvGrpSpPr/>
        <p:nvPr/>
      </p:nvGrpSpPr>
      <p:grpSpPr>
        <a:xfrm>
          <a:off x="0" y="0"/>
          <a:ext cx="0" cy="0"/>
          <a:chOff x="0" y="0"/>
          <a:chExt cx="0" cy="0"/>
        </a:xfrm>
      </p:grpSpPr>
      <p:sp>
        <p:nvSpPr>
          <p:cNvPr id="95" name="Google Shape;95;p23"/>
          <p:cNvSpPr txBox="1"/>
          <p:nvPr>
            <p:ph idx="1" type="body"/>
          </p:nvPr>
        </p:nvSpPr>
        <p:spPr>
          <a:xfrm>
            <a:off x="319500" y="4230575"/>
            <a:ext cx="5998800" cy="598800"/>
          </a:xfrm>
          <a:prstGeom prst="rect">
            <a:avLst/>
          </a:prstGeom>
        </p:spPr>
        <p:txBody>
          <a:bodyPr anchorCtr="0" anchor="ctr" bIns="91425" lIns="91425" spcFirstLastPara="1" rIns="91425" wrap="square" tIns="91425">
            <a:noAutofit/>
          </a:bodyPr>
          <a:lstStyle>
            <a:lvl1pPr indent="-228600" lvl="0" marL="457200" rtl="0">
              <a:lnSpc>
                <a:spcPct val="100000"/>
              </a:lnSpc>
              <a:spcBef>
                <a:spcPts val="0"/>
              </a:spcBef>
              <a:spcAft>
                <a:spcPts val="0"/>
              </a:spcAft>
              <a:buClr>
                <a:schemeClr val="accent1"/>
              </a:buClr>
              <a:buSzPts val="2400"/>
              <a:buFont typeface="Amatic SC"/>
              <a:buNone/>
              <a:defRPr b="1" sz="2400">
                <a:solidFill>
                  <a:schemeClr val="accent1"/>
                </a:solidFill>
                <a:latin typeface="Amatic SC"/>
                <a:ea typeface="Amatic SC"/>
                <a:cs typeface="Amatic SC"/>
                <a:sym typeface="Amatic SC"/>
              </a:defRPr>
            </a:lvl1pPr>
          </a:lstStyle>
          <a:p/>
        </p:txBody>
      </p:sp>
      <p:sp>
        <p:nvSpPr>
          <p:cNvPr id="96" name="Google Shape;96;p2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ig number">
  <p:cSld name="BIG_NUMBER">
    <p:spTree>
      <p:nvGrpSpPr>
        <p:cNvPr id="97" name="Shape 97"/>
        <p:cNvGrpSpPr/>
        <p:nvPr/>
      </p:nvGrpSpPr>
      <p:grpSpPr>
        <a:xfrm>
          <a:off x="0" y="0"/>
          <a:ext cx="0" cy="0"/>
          <a:chOff x="0" y="0"/>
          <a:chExt cx="0" cy="0"/>
        </a:xfrm>
      </p:grpSpPr>
      <p:sp>
        <p:nvSpPr>
          <p:cNvPr id="98" name="Google Shape;98;p24"/>
          <p:cNvSpPr txBox="1"/>
          <p:nvPr>
            <p:ph hasCustomPrompt="1" type="title"/>
          </p:nvPr>
        </p:nvSpPr>
        <p:spPr>
          <a:xfrm>
            <a:off x="311700" y="1240275"/>
            <a:ext cx="8520600" cy="1981800"/>
          </a:xfrm>
          <a:prstGeom prst="rect">
            <a:avLst/>
          </a:prstGeom>
        </p:spPr>
        <p:txBody>
          <a:bodyPr anchorCtr="0" anchor="b" bIns="91425" lIns="91425" spcFirstLastPara="1" rIns="91425" wrap="square" tIns="91425">
            <a:noAutofit/>
          </a:bodyPr>
          <a:lstStyle>
            <a:lvl1pPr lvl="0" rtl="0" algn="ctr">
              <a:spcBef>
                <a:spcPts val="0"/>
              </a:spcBef>
              <a:spcAft>
                <a:spcPts val="0"/>
              </a:spcAft>
              <a:buClr>
                <a:schemeClr val="lt1"/>
              </a:buClr>
              <a:buSzPts val="12000"/>
              <a:buNone/>
              <a:defRPr sz="12000">
                <a:solidFill>
                  <a:schemeClr val="lt1"/>
                </a:solidFill>
                <a:highlight>
                  <a:schemeClr val="accent1"/>
                </a:highlight>
              </a:defRPr>
            </a:lvl1pPr>
            <a:lvl2pPr lvl="1" rtl="0" algn="ctr">
              <a:spcBef>
                <a:spcPts val="0"/>
              </a:spcBef>
              <a:spcAft>
                <a:spcPts val="0"/>
              </a:spcAft>
              <a:buClr>
                <a:schemeClr val="lt1"/>
              </a:buClr>
              <a:buSzPts val="12000"/>
              <a:buNone/>
              <a:defRPr sz="12000">
                <a:solidFill>
                  <a:schemeClr val="lt1"/>
                </a:solidFill>
                <a:highlight>
                  <a:schemeClr val="accent1"/>
                </a:highlight>
              </a:defRPr>
            </a:lvl2pPr>
            <a:lvl3pPr lvl="2" rtl="0" algn="ctr">
              <a:spcBef>
                <a:spcPts val="0"/>
              </a:spcBef>
              <a:spcAft>
                <a:spcPts val="0"/>
              </a:spcAft>
              <a:buClr>
                <a:schemeClr val="lt1"/>
              </a:buClr>
              <a:buSzPts val="12000"/>
              <a:buNone/>
              <a:defRPr sz="12000">
                <a:solidFill>
                  <a:schemeClr val="lt1"/>
                </a:solidFill>
                <a:highlight>
                  <a:schemeClr val="accent1"/>
                </a:highlight>
              </a:defRPr>
            </a:lvl3pPr>
            <a:lvl4pPr lvl="3" rtl="0" algn="ctr">
              <a:spcBef>
                <a:spcPts val="0"/>
              </a:spcBef>
              <a:spcAft>
                <a:spcPts val="0"/>
              </a:spcAft>
              <a:buClr>
                <a:schemeClr val="lt1"/>
              </a:buClr>
              <a:buSzPts val="12000"/>
              <a:buNone/>
              <a:defRPr sz="12000">
                <a:solidFill>
                  <a:schemeClr val="lt1"/>
                </a:solidFill>
                <a:highlight>
                  <a:schemeClr val="accent1"/>
                </a:highlight>
              </a:defRPr>
            </a:lvl4pPr>
            <a:lvl5pPr lvl="4" rtl="0" algn="ctr">
              <a:spcBef>
                <a:spcPts val="0"/>
              </a:spcBef>
              <a:spcAft>
                <a:spcPts val="0"/>
              </a:spcAft>
              <a:buClr>
                <a:schemeClr val="lt1"/>
              </a:buClr>
              <a:buSzPts val="12000"/>
              <a:buNone/>
              <a:defRPr sz="12000">
                <a:solidFill>
                  <a:schemeClr val="lt1"/>
                </a:solidFill>
                <a:highlight>
                  <a:schemeClr val="accent1"/>
                </a:highlight>
              </a:defRPr>
            </a:lvl5pPr>
            <a:lvl6pPr lvl="5" rtl="0" algn="ctr">
              <a:spcBef>
                <a:spcPts val="0"/>
              </a:spcBef>
              <a:spcAft>
                <a:spcPts val="0"/>
              </a:spcAft>
              <a:buClr>
                <a:schemeClr val="lt1"/>
              </a:buClr>
              <a:buSzPts val="12000"/>
              <a:buNone/>
              <a:defRPr sz="12000">
                <a:solidFill>
                  <a:schemeClr val="lt1"/>
                </a:solidFill>
                <a:highlight>
                  <a:schemeClr val="accent1"/>
                </a:highlight>
              </a:defRPr>
            </a:lvl6pPr>
            <a:lvl7pPr lvl="6" rtl="0" algn="ctr">
              <a:spcBef>
                <a:spcPts val="0"/>
              </a:spcBef>
              <a:spcAft>
                <a:spcPts val="0"/>
              </a:spcAft>
              <a:buClr>
                <a:schemeClr val="lt1"/>
              </a:buClr>
              <a:buSzPts val="12000"/>
              <a:buNone/>
              <a:defRPr sz="12000">
                <a:solidFill>
                  <a:schemeClr val="lt1"/>
                </a:solidFill>
                <a:highlight>
                  <a:schemeClr val="accent1"/>
                </a:highlight>
              </a:defRPr>
            </a:lvl7pPr>
            <a:lvl8pPr lvl="7" rtl="0" algn="ctr">
              <a:spcBef>
                <a:spcPts val="0"/>
              </a:spcBef>
              <a:spcAft>
                <a:spcPts val="0"/>
              </a:spcAft>
              <a:buClr>
                <a:schemeClr val="lt1"/>
              </a:buClr>
              <a:buSzPts val="12000"/>
              <a:buNone/>
              <a:defRPr sz="12000">
                <a:solidFill>
                  <a:schemeClr val="lt1"/>
                </a:solidFill>
                <a:highlight>
                  <a:schemeClr val="accent1"/>
                </a:highlight>
              </a:defRPr>
            </a:lvl8pPr>
            <a:lvl9pPr lvl="8" rtl="0" algn="ctr">
              <a:spcBef>
                <a:spcPts val="0"/>
              </a:spcBef>
              <a:spcAft>
                <a:spcPts val="0"/>
              </a:spcAft>
              <a:buClr>
                <a:schemeClr val="lt1"/>
              </a:buClr>
              <a:buSzPts val="12000"/>
              <a:buNone/>
              <a:defRPr sz="12000">
                <a:solidFill>
                  <a:schemeClr val="lt1"/>
                </a:solidFill>
                <a:highlight>
                  <a:schemeClr val="accent1"/>
                </a:highlight>
              </a:defRPr>
            </a:lvl9pPr>
          </a:lstStyle>
          <a:p>
            <a:r>
              <a:t>xx%</a:t>
            </a:r>
          </a:p>
        </p:txBody>
      </p:sp>
      <p:sp>
        <p:nvSpPr>
          <p:cNvPr id="99" name="Google Shape;99;p24"/>
          <p:cNvSpPr txBox="1"/>
          <p:nvPr>
            <p:ph idx="1" type="body"/>
          </p:nvPr>
        </p:nvSpPr>
        <p:spPr>
          <a:xfrm>
            <a:off x="311700" y="3304625"/>
            <a:ext cx="8520600" cy="1300800"/>
          </a:xfrm>
          <a:prstGeom prst="rect">
            <a:avLst/>
          </a:prstGeom>
        </p:spPr>
        <p:txBody>
          <a:bodyPr anchorCtr="0" anchor="t" bIns="91425" lIns="91425" spcFirstLastPara="1" rIns="91425" wrap="square" tIns="91425">
            <a:noAutofit/>
          </a:bodyPr>
          <a:lstStyle>
            <a:lvl1pPr indent="-342900" lvl="0" marL="457200" rtl="0" algn="ctr">
              <a:spcBef>
                <a:spcPts val="0"/>
              </a:spcBef>
              <a:spcAft>
                <a:spcPts val="0"/>
              </a:spcAft>
              <a:buClr>
                <a:schemeClr val="accent1"/>
              </a:buClr>
              <a:buSzPts val="1800"/>
              <a:buChar char="●"/>
              <a:defRPr>
                <a:solidFill>
                  <a:schemeClr val="accent1"/>
                </a:solidFill>
                <a:highlight>
                  <a:schemeClr val="dk1"/>
                </a:highlight>
              </a:defRPr>
            </a:lvl1pPr>
            <a:lvl2pPr indent="-317500" lvl="1" marL="914400" rtl="0" algn="ctr">
              <a:spcBef>
                <a:spcPts val="1600"/>
              </a:spcBef>
              <a:spcAft>
                <a:spcPts val="0"/>
              </a:spcAft>
              <a:buClr>
                <a:schemeClr val="accent1"/>
              </a:buClr>
              <a:buSzPts val="1400"/>
              <a:buChar char="○"/>
              <a:defRPr>
                <a:solidFill>
                  <a:schemeClr val="accent1"/>
                </a:solidFill>
                <a:highlight>
                  <a:schemeClr val="dk1"/>
                </a:highlight>
              </a:defRPr>
            </a:lvl2pPr>
            <a:lvl3pPr indent="-317500" lvl="2" marL="1371600" rtl="0" algn="ctr">
              <a:spcBef>
                <a:spcPts val="1600"/>
              </a:spcBef>
              <a:spcAft>
                <a:spcPts val="0"/>
              </a:spcAft>
              <a:buClr>
                <a:schemeClr val="accent1"/>
              </a:buClr>
              <a:buSzPts val="1400"/>
              <a:buChar char="■"/>
              <a:defRPr>
                <a:solidFill>
                  <a:schemeClr val="accent1"/>
                </a:solidFill>
                <a:highlight>
                  <a:schemeClr val="dk1"/>
                </a:highlight>
              </a:defRPr>
            </a:lvl3pPr>
            <a:lvl4pPr indent="-317500" lvl="3" marL="1828800" rtl="0" algn="ctr">
              <a:spcBef>
                <a:spcPts val="1600"/>
              </a:spcBef>
              <a:spcAft>
                <a:spcPts val="0"/>
              </a:spcAft>
              <a:buClr>
                <a:schemeClr val="accent1"/>
              </a:buClr>
              <a:buSzPts val="1400"/>
              <a:buChar char="●"/>
              <a:defRPr>
                <a:solidFill>
                  <a:schemeClr val="accent1"/>
                </a:solidFill>
                <a:highlight>
                  <a:schemeClr val="dk1"/>
                </a:highlight>
              </a:defRPr>
            </a:lvl4pPr>
            <a:lvl5pPr indent="-317500" lvl="4" marL="2286000" rtl="0" algn="ctr">
              <a:spcBef>
                <a:spcPts val="1600"/>
              </a:spcBef>
              <a:spcAft>
                <a:spcPts val="0"/>
              </a:spcAft>
              <a:buClr>
                <a:schemeClr val="accent1"/>
              </a:buClr>
              <a:buSzPts val="1400"/>
              <a:buChar char="○"/>
              <a:defRPr>
                <a:solidFill>
                  <a:schemeClr val="accent1"/>
                </a:solidFill>
                <a:highlight>
                  <a:schemeClr val="dk1"/>
                </a:highlight>
              </a:defRPr>
            </a:lvl5pPr>
            <a:lvl6pPr indent="-317500" lvl="5" marL="2743200" rtl="0" algn="ctr">
              <a:spcBef>
                <a:spcPts val="1600"/>
              </a:spcBef>
              <a:spcAft>
                <a:spcPts val="0"/>
              </a:spcAft>
              <a:buClr>
                <a:schemeClr val="accent1"/>
              </a:buClr>
              <a:buSzPts val="1400"/>
              <a:buChar char="■"/>
              <a:defRPr>
                <a:solidFill>
                  <a:schemeClr val="accent1"/>
                </a:solidFill>
                <a:highlight>
                  <a:schemeClr val="dk1"/>
                </a:highlight>
              </a:defRPr>
            </a:lvl6pPr>
            <a:lvl7pPr indent="-317500" lvl="6" marL="3200400" rtl="0" algn="ctr">
              <a:spcBef>
                <a:spcPts val="1600"/>
              </a:spcBef>
              <a:spcAft>
                <a:spcPts val="0"/>
              </a:spcAft>
              <a:buClr>
                <a:schemeClr val="accent1"/>
              </a:buClr>
              <a:buSzPts val="1400"/>
              <a:buChar char="●"/>
              <a:defRPr>
                <a:solidFill>
                  <a:schemeClr val="accent1"/>
                </a:solidFill>
                <a:highlight>
                  <a:schemeClr val="dk1"/>
                </a:highlight>
              </a:defRPr>
            </a:lvl7pPr>
            <a:lvl8pPr indent="-317500" lvl="7" marL="3657600" rtl="0" algn="ctr">
              <a:spcBef>
                <a:spcPts val="1600"/>
              </a:spcBef>
              <a:spcAft>
                <a:spcPts val="0"/>
              </a:spcAft>
              <a:buClr>
                <a:schemeClr val="accent1"/>
              </a:buClr>
              <a:buSzPts val="1400"/>
              <a:buChar char="○"/>
              <a:defRPr>
                <a:solidFill>
                  <a:schemeClr val="accent1"/>
                </a:solidFill>
                <a:highlight>
                  <a:schemeClr val="dk1"/>
                </a:highlight>
              </a:defRPr>
            </a:lvl8pPr>
            <a:lvl9pPr indent="-317500" lvl="8" marL="4114800" rtl="0" algn="ctr">
              <a:spcBef>
                <a:spcPts val="1600"/>
              </a:spcBef>
              <a:spcAft>
                <a:spcPts val="1600"/>
              </a:spcAft>
              <a:buClr>
                <a:schemeClr val="accent1"/>
              </a:buClr>
              <a:buSzPts val="1400"/>
              <a:buChar char="■"/>
              <a:defRPr>
                <a:solidFill>
                  <a:schemeClr val="accent1"/>
                </a:solidFill>
                <a:highlight>
                  <a:schemeClr val="dk1"/>
                </a:highlight>
              </a:defRPr>
            </a:lvl9pPr>
          </a:lstStyle>
          <a:p/>
        </p:txBody>
      </p:sp>
      <p:sp>
        <p:nvSpPr>
          <p:cNvPr id="100" name="Google Shape;100;p2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101" name="Shape 101"/>
        <p:cNvGrpSpPr/>
        <p:nvPr/>
      </p:nvGrpSpPr>
      <p:grpSpPr>
        <a:xfrm>
          <a:off x="0" y="0"/>
          <a:ext cx="0" cy="0"/>
          <a:chOff x="0" y="0"/>
          <a:chExt cx="0" cy="0"/>
        </a:xfrm>
      </p:grpSpPr>
      <p:sp>
        <p:nvSpPr>
          <p:cNvPr id="102" name="Google Shape;102;p2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theme" Target="../theme/theme2.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3.xml"/><Relationship Id="rId10" Type="http://schemas.openxmlformats.org/officeDocument/2006/relationships/slideLayout" Target="../slideLayouts/slideLayout22.xml"/><Relationship Id="rId12" Type="http://schemas.openxmlformats.org/officeDocument/2006/relationships/theme" Target="../theme/theme1.xml"/><Relationship Id="rId1" Type="http://schemas.openxmlformats.org/officeDocument/2006/relationships/slideLayout" Target="../slideLayouts/slideLayout13.xml"/><Relationship Id="rId2" Type="http://schemas.openxmlformats.org/officeDocument/2006/relationships/slideLayout" Target="../slideLayouts/slideLayout14.xml"/><Relationship Id="rId3" Type="http://schemas.openxmlformats.org/officeDocument/2006/relationships/slideLayout" Target="../slideLayouts/slideLayout15.xml"/><Relationship Id="rId4" Type="http://schemas.openxmlformats.org/officeDocument/2006/relationships/slideLayout" Target="../slideLayouts/slideLayout16.xml"/><Relationship Id="rId9" Type="http://schemas.openxmlformats.org/officeDocument/2006/relationships/slideLayout" Target="../slideLayouts/slideLayout21.xml"/><Relationship Id="rId5" Type="http://schemas.openxmlformats.org/officeDocument/2006/relationships/slideLayout" Target="../slideLayouts/slideLayout17.xml"/><Relationship Id="rId6" Type="http://schemas.openxmlformats.org/officeDocument/2006/relationships/slideLayout" Target="../slideLayouts/slideLayout18.xml"/><Relationship Id="rId7" Type="http://schemas.openxmlformats.org/officeDocument/2006/relationships/slideLayout" Target="../slideLayouts/slideLayout19.xml"/><Relationship Id="rId8"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1600"/>
              </a:spcBef>
              <a:spcAft>
                <a:spcPts val="0"/>
              </a:spcAft>
              <a:buClr>
                <a:schemeClr val="dk2"/>
              </a:buClr>
              <a:buSzPts val="1400"/>
              <a:buChar char="○"/>
              <a:defRPr>
                <a:solidFill>
                  <a:schemeClr val="dk2"/>
                </a:solidFill>
              </a:defRPr>
            </a:lvl2pPr>
            <a:lvl3pPr indent="-317500" lvl="2" marL="1371600">
              <a:lnSpc>
                <a:spcPct val="115000"/>
              </a:lnSpc>
              <a:spcBef>
                <a:spcPts val="1600"/>
              </a:spcBef>
              <a:spcAft>
                <a:spcPts val="0"/>
              </a:spcAft>
              <a:buClr>
                <a:schemeClr val="dk2"/>
              </a:buClr>
              <a:buSzPts val="1400"/>
              <a:buChar char="■"/>
              <a:defRPr>
                <a:solidFill>
                  <a:schemeClr val="dk2"/>
                </a:solidFill>
              </a:defRPr>
            </a:lvl3pPr>
            <a:lvl4pPr indent="-317500" lvl="3" marL="1828800">
              <a:lnSpc>
                <a:spcPct val="115000"/>
              </a:lnSpc>
              <a:spcBef>
                <a:spcPts val="1600"/>
              </a:spcBef>
              <a:spcAft>
                <a:spcPts val="0"/>
              </a:spcAft>
              <a:buClr>
                <a:schemeClr val="dk2"/>
              </a:buClr>
              <a:buSzPts val="1400"/>
              <a:buChar char="●"/>
              <a:defRPr>
                <a:solidFill>
                  <a:schemeClr val="dk2"/>
                </a:solidFill>
              </a:defRPr>
            </a:lvl4pPr>
            <a:lvl5pPr indent="-317500" lvl="4" marL="2286000">
              <a:lnSpc>
                <a:spcPct val="115000"/>
              </a:lnSpc>
              <a:spcBef>
                <a:spcPts val="1600"/>
              </a:spcBef>
              <a:spcAft>
                <a:spcPts val="0"/>
              </a:spcAft>
              <a:buClr>
                <a:schemeClr val="dk2"/>
              </a:buClr>
              <a:buSzPts val="1400"/>
              <a:buChar char="○"/>
              <a:defRPr>
                <a:solidFill>
                  <a:schemeClr val="dk2"/>
                </a:solidFill>
              </a:defRPr>
            </a:lvl5pPr>
            <a:lvl6pPr indent="-317500" lvl="5" marL="2743200">
              <a:lnSpc>
                <a:spcPct val="115000"/>
              </a:lnSpc>
              <a:spcBef>
                <a:spcPts val="1600"/>
              </a:spcBef>
              <a:spcAft>
                <a:spcPts val="0"/>
              </a:spcAft>
              <a:buClr>
                <a:schemeClr val="dk2"/>
              </a:buClr>
              <a:buSzPts val="1400"/>
              <a:buChar char="■"/>
              <a:defRPr>
                <a:solidFill>
                  <a:schemeClr val="dk2"/>
                </a:solidFill>
              </a:defRPr>
            </a:lvl6pPr>
            <a:lvl7pPr indent="-317500" lvl="6" marL="3200400">
              <a:lnSpc>
                <a:spcPct val="115000"/>
              </a:lnSpc>
              <a:spcBef>
                <a:spcPts val="1600"/>
              </a:spcBef>
              <a:spcAft>
                <a:spcPts val="0"/>
              </a:spcAft>
              <a:buClr>
                <a:schemeClr val="dk2"/>
              </a:buClr>
              <a:buSzPts val="1400"/>
              <a:buChar char="●"/>
              <a:defRPr>
                <a:solidFill>
                  <a:schemeClr val="dk2"/>
                </a:solidFill>
              </a:defRPr>
            </a:lvl7pPr>
            <a:lvl8pPr indent="-317500" lvl="7" marL="3657600">
              <a:lnSpc>
                <a:spcPct val="115000"/>
              </a:lnSpc>
              <a:spcBef>
                <a:spcPts val="1600"/>
              </a:spcBef>
              <a:spcAft>
                <a:spcPts val="0"/>
              </a:spcAft>
              <a:buClr>
                <a:schemeClr val="dk2"/>
              </a:buClr>
              <a:buSzPts val="1400"/>
              <a:buChar char="○"/>
              <a:defRPr>
                <a:solidFill>
                  <a:schemeClr val="dk2"/>
                </a:solidFill>
              </a:defRPr>
            </a:lvl8pPr>
            <a:lvl9pPr indent="-317500" lvl="8" marL="4114800">
              <a:lnSpc>
                <a:spcPct val="115000"/>
              </a:lnSpc>
              <a:spcBef>
                <a:spcPts val="1600"/>
              </a:spcBef>
              <a:spcAft>
                <a:spcPts val="160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beach-day">
    <p:bg>
      <p:bgPr>
        <a:solidFill>
          <a:schemeClr val="lt1"/>
        </a:solidFill>
      </p:bgPr>
    </p:bg>
    <p:spTree>
      <p:nvGrpSpPr>
        <p:cNvPr id="56" name="Shape 56"/>
        <p:cNvGrpSpPr/>
        <p:nvPr/>
      </p:nvGrpSpPr>
      <p:grpSpPr>
        <a:xfrm>
          <a:off x="0" y="0"/>
          <a:ext cx="0" cy="0"/>
          <a:chOff x="0" y="0"/>
          <a:chExt cx="0" cy="0"/>
        </a:xfrm>
      </p:grpSpPr>
      <p:sp>
        <p:nvSpPr>
          <p:cNvPr id="57" name="Google Shape;57;p14"/>
          <p:cNvSpPr txBox="1"/>
          <p:nvPr>
            <p:ph type="title"/>
          </p:nvPr>
        </p:nvSpPr>
        <p:spPr>
          <a:xfrm>
            <a:off x="311700" y="292850"/>
            <a:ext cx="8520600" cy="801000"/>
          </a:xfrm>
          <a:prstGeom prst="rect">
            <a:avLst/>
          </a:prstGeom>
          <a:noFill/>
          <a:ln>
            <a:noFill/>
          </a:ln>
        </p:spPr>
        <p:txBody>
          <a:bodyPr anchorCtr="0" anchor="t" bIns="91425" lIns="91425" spcFirstLastPara="1" rIns="91425" wrap="square" tIns="91425">
            <a:noAutofit/>
          </a:bodyPr>
          <a:lstStyle>
            <a:lvl1pPr lvl="0"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1pPr>
            <a:lvl2pPr lvl="1"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2pPr>
            <a:lvl3pPr lvl="2"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3pPr>
            <a:lvl4pPr lvl="3"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4pPr>
            <a:lvl5pPr lvl="4"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5pPr>
            <a:lvl6pPr lvl="5"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6pPr>
            <a:lvl7pPr lvl="6"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7pPr>
            <a:lvl8pPr lvl="7"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8pPr>
            <a:lvl9pPr lvl="8"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9pPr>
          </a:lstStyle>
          <a:p/>
        </p:txBody>
      </p:sp>
      <p:sp>
        <p:nvSpPr>
          <p:cNvPr id="58" name="Google Shape;58;p14"/>
          <p:cNvSpPr txBox="1"/>
          <p:nvPr>
            <p:ph idx="1" type="body"/>
          </p:nvPr>
        </p:nvSpPr>
        <p:spPr>
          <a:xfrm>
            <a:off x="311700" y="1228675"/>
            <a:ext cx="8520600" cy="3340200"/>
          </a:xfrm>
          <a:prstGeom prst="rect">
            <a:avLst/>
          </a:prstGeom>
          <a:noFill/>
          <a:ln>
            <a:noFill/>
          </a:ln>
        </p:spPr>
        <p:txBody>
          <a:bodyPr anchorCtr="0" anchor="t" bIns="91425" lIns="91425" spcFirstLastPara="1" rIns="91425" wrap="square" tIns="91425">
            <a:noAutofit/>
          </a:bodyPr>
          <a:lstStyle>
            <a:lvl1pPr indent="-342900" lvl="0" marL="457200" rtl="0">
              <a:lnSpc>
                <a:spcPct val="115000"/>
              </a:lnSpc>
              <a:spcBef>
                <a:spcPts val="0"/>
              </a:spcBef>
              <a:spcAft>
                <a:spcPts val="0"/>
              </a:spcAft>
              <a:buClr>
                <a:schemeClr val="dk2"/>
              </a:buClr>
              <a:buSzPts val="1800"/>
              <a:buFont typeface="Source Code Pro"/>
              <a:buChar char="●"/>
              <a:defRPr sz="1800">
                <a:solidFill>
                  <a:schemeClr val="dk2"/>
                </a:solidFill>
                <a:latin typeface="Source Code Pro"/>
                <a:ea typeface="Source Code Pro"/>
                <a:cs typeface="Source Code Pro"/>
                <a:sym typeface="Source Code Pro"/>
              </a:defRPr>
            </a:lvl1pPr>
            <a:lvl2pPr indent="-317500" lvl="1" marL="9144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2pPr>
            <a:lvl3pPr indent="-317500" lvl="2" marL="13716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3pPr>
            <a:lvl4pPr indent="-317500" lvl="3" marL="18288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4pPr>
            <a:lvl5pPr indent="-317500" lvl="4" marL="22860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5pPr>
            <a:lvl6pPr indent="-317500" lvl="5" marL="27432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6pPr>
            <a:lvl7pPr indent="-317500" lvl="6" marL="32004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7pPr>
            <a:lvl8pPr indent="-317500" lvl="7" marL="36576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8pPr>
            <a:lvl9pPr indent="-317500" lvl="8" marL="4114800" rtl="0">
              <a:lnSpc>
                <a:spcPct val="115000"/>
              </a:lnSpc>
              <a:spcBef>
                <a:spcPts val="1600"/>
              </a:spcBef>
              <a:spcAft>
                <a:spcPts val="160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9pPr>
          </a:lstStyle>
          <a:p/>
        </p:txBody>
      </p:sp>
      <p:sp>
        <p:nvSpPr>
          <p:cNvPr id="59" name="Google Shape;59;p14"/>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rtl="0" algn="r">
              <a:buNone/>
              <a:defRPr sz="1000">
                <a:solidFill>
                  <a:schemeClr val="accent1"/>
                </a:solidFill>
                <a:latin typeface="Source Code Pro"/>
                <a:ea typeface="Source Code Pro"/>
                <a:cs typeface="Source Code Pro"/>
                <a:sym typeface="Source Code Pro"/>
              </a:defRPr>
            </a:lvl1pPr>
            <a:lvl2pPr lvl="1" rtl="0" algn="r">
              <a:buNone/>
              <a:defRPr sz="1000">
                <a:solidFill>
                  <a:schemeClr val="accent1"/>
                </a:solidFill>
                <a:latin typeface="Source Code Pro"/>
                <a:ea typeface="Source Code Pro"/>
                <a:cs typeface="Source Code Pro"/>
                <a:sym typeface="Source Code Pro"/>
              </a:defRPr>
            </a:lvl2pPr>
            <a:lvl3pPr lvl="2" rtl="0" algn="r">
              <a:buNone/>
              <a:defRPr sz="1000">
                <a:solidFill>
                  <a:schemeClr val="accent1"/>
                </a:solidFill>
                <a:latin typeface="Source Code Pro"/>
                <a:ea typeface="Source Code Pro"/>
                <a:cs typeface="Source Code Pro"/>
                <a:sym typeface="Source Code Pro"/>
              </a:defRPr>
            </a:lvl3pPr>
            <a:lvl4pPr lvl="3" rtl="0" algn="r">
              <a:buNone/>
              <a:defRPr sz="1000">
                <a:solidFill>
                  <a:schemeClr val="accent1"/>
                </a:solidFill>
                <a:latin typeface="Source Code Pro"/>
                <a:ea typeface="Source Code Pro"/>
                <a:cs typeface="Source Code Pro"/>
                <a:sym typeface="Source Code Pro"/>
              </a:defRPr>
            </a:lvl4pPr>
            <a:lvl5pPr lvl="4" rtl="0" algn="r">
              <a:buNone/>
              <a:defRPr sz="1000">
                <a:solidFill>
                  <a:schemeClr val="accent1"/>
                </a:solidFill>
                <a:latin typeface="Source Code Pro"/>
                <a:ea typeface="Source Code Pro"/>
                <a:cs typeface="Source Code Pro"/>
                <a:sym typeface="Source Code Pro"/>
              </a:defRPr>
            </a:lvl5pPr>
            <a:lvl6pPr lvl="5" rtl="0" algn="r">
              <a:buNone/>
              <a:defRPr sz="1000">
                <a:solidFill>
                  <a:schemeClr val="accent1"/>
                </a:solidFill>
                <a:latin typeface="Source Code Pro"/>
                <a:ea typeface="Source Code Pro"/>
                <a:cs typeface="Source Code Pro"/>
                <a:sym typeface="Source Code Pro"/>
              </a:defRPr>
            </a:lvl6pPr>
            <a:lvl7pPr lvl="6" rtl="0" algn="r">
              <a:buNone/>
              <a:defRPr sz="1000">
                <a:solidFill>
                  <a:schemeClr val="accent1"/>
                </a:solidFill>
                <a:latin typeface="Source Code Pro"/>
                <a:ea typeface="Source Code Pro"/>
                <a:cs typeface="Source Code Pro"/>
                <a:sym typeface="Source Code Pro"/>
              </a:defRPr>
            </a:lvl7pPr>
            <a:lvl8pPr lvl="7" rtl="0" algn="r">
              <a:buNone/>
              <a:defRPr sz="1000">
                <a:solidFill>
                  <a:schemeClr val="accent1"/>
                </a:solidFill>
                <a:latin typeface="Source Code Pro"/>
                <a:ea typeface="Source Code Pro"/>
                <a:cs typeface="Source Code Pro"/>
                <a:sym typeface="Source Code Pro"/>
              </a:defRPr>
            </a:lvl8pPr>
            <a:lvl9pPr lvl="8" rtl="0" algn="r">
              <a:buNone/>
              <a:defRPr sz="1000">
                <a:solidFill>
                  <a:schemeClr val="accent1"/>
                </a:solidFill>
                <a:latin typeface="Source Code Pro"/>
                <a:ea typeface="Source Code Pro"/>
                <a:cs typeface="Source Code Pro"/>
                <a:sym typeface="Source Code Pro"/>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xml"/><Relationship Id="rId3" Type="http://schemas.openxmlformats.org/officeDocument/2006/relationships/hyperlink" Target="https://www.youtube.com/channel/UCAxW1XT0iEJo0TYlRfn6rYQ" TargetMode="Externa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8.png"/><Relationship Id="rId4" Type="http://schemas.openxmlformats.org/officeDocument/2006/relationships/image" Target="../media/image9.png"/><Relationship Id="rId5"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7.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hyperlink" Target="https://www.youtube.com/watch?v=t-kzdR93bqw" TargetMode="Externa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1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5.png"/><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11" Type="http://schemas.openxmlformats.org/officeDocument/2006/relationships/hyperlink" Target="https://www.schoolsobservatory.org/learn/astro/stars/cycle/whitedwarf" TargetMode="External"/><Relationship Id="rId10" Type="http://schemas.openxmlformats.org/officeDocument/2006/relationships/hyperlink" Target="https://www.schoolsobservatory.org/learn/astro/stars/cycle/planetary" TargetMode="External"/><Relationship Id="rId13" Type="http://schemas.openxmlformats.org/officeDocument/2006/relationships/hyperlink" Target="https://www.schoolsobservatory.org/learn/astro/stars/cycle/neutron" TargetMode="External"/><Relationship Id="rId12" Type="http://schemas.openxmlformats.org/officeDocument/2006/relationships/hyperlink" Target="https://www.schoolsobservatory.org/learn/astro/stars/cycle/supernova" TargetMode="External"/><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hyperlink" Target="https://www.schoolsobservatory.org/learn/astro/stars/formation" TargetMode="External"/><Relationship Id="rId4" Type="http://schemas.openxmlformats.org/officeDocument/2006/relationships/hyperlink" Target="https://www.schoolsobservatory.org/learn/science/nuclear/fusion" TargetMode="External"/><Relationship Id="rId9" Type="http://schemas.openxmlformats.org/officeDocument/2006/relationships/hyperlink" Target="https://www.schoolsobservatory.org/learn/astro/solsys/sun" TargetMode="External"/><Relationship Id="rId15" Type="http://schemas.openxmlformats.org/officeDocument/2006/relationships/hyperlink" Target="https://www.schoolsobservatory.org/learn/astro/stars/cycle/blackholes" TargetMode="External"/><Relationship Id="rId14" Type="http://schemas.openxmlformats.org/officeDocument/2006/relationships/hyperlink" Target="https://www.schoolsobservatory.org/learn/astro/stars/cycle/pulsar" TargetMode="External"/><Relationship Id="rId5" Type="http://schemas.openxmlformats.org/officeDocument/2006/relationships/hyperlink" Target="https://www.schoolsobservatory.org/learn/astro/stars" TargetMode="External"/><Relationship Id="rId6" Type="http://schemas.openxmlformats.org/officeDocument/2006/relationships/hyperlink" Target="https://www.schoolsobservatory.org/learn/astro/stars/class/starsize" TargetMode="External"/><Relationship Id="rId7" Type="http://schemas.openxmlformats.org/officeDocument/2006/relationships/hyperlink" Target="https://www.schoolsobservatory.org/learn/astro/stars/cycle/redgiant" TargetMode="External"/><Relationship Id="rId8" Type="http://schemas.openxmlformats.org/officeDocument/2006/relationships/hyperlink" Target="https://www.schoolsobservatory.org/learn/science/mass"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4.png"/><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06" name="Shape 106"/>
        <p:cNvGrpSpPr/>
        <p:nvPr/>
      </p:nvGrpSpPr>
      <p:grpSpPr>
        <a:xfrm>
          <a:off x="0" y="0"/>
          <a:ext cx="0" cy="0"/>
          <a:chOff x="0" y="0"/>
          <a:chExt cx="0" cy="0"/>
        </a:xfrm>
      </p:grpSpPr>
      <p:sp>
        <p:nvSpPr>
          <p:cNvPr id="107" name="Google Shape;107;p26"/>
          <p:cNvSpPr txBox="1"/>
          <p:nvPr>
            <p:ph type="ctrTitle"/>
          </p:nvPr>
        </p:nvSpPr>
        <p:spPr>
          <a:xfrm>
            <a:off x="384000" y="72325"/>
            <a:ext cx="8520600" cy="945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GB" sz="7200"/>
              <a:t>Good Afternoon Year 6!</a:t>
            </a:r>
            <a:endParaRPr sz="7200"/>
          </a:p>
        </p:txBody>
      </p:sp>
      <p:sp>
        <p:nvSpPr>
          <p:cNvPr id="108" name="Google Shape;108;p26"/>
          <p:cNvSpPr txBox="1"/>
          <p:nvPr>
            <p:ph idx="1" type="subTitle"/>
          </p:nvPr>
        </p:nvSpPr>
        <p:spPr>
          <a:xfrm>
            <a:off x="384000" y="1198075"/>
            <a:ext cx="8520600" cy="25041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GB" sz="1400"/>
              <a:t>Let’s start our afternoon with a quick burst of energy! </a:t>
            </a:r>
            <a:endParaRPr sz="1400"/>
          </a:p>
          <a:p>
            <a:pPr indent="0" lvl="0" marL="0" rtl="0" algn="ctr">
              <a:spcBef>
                <a:spcPts val="0"/>
              </a:spcBef>
              <a:spcAft>
                <a:spcPts val="0"/>
              </a:spcAft>
              <a:buNone/>
            </a:pPr>
            <a:r>
              <a:t/>
            </a:r>
            <a:endParaRPr sz="1400"/>
          </a:p>
          <a:p>
            <a:pPr indent="0" lvl="0" marL="0" rtl="0" algn="ctr">
              <a:spcBef>
                <a:spcPts val="0"/>
              </a:spcBef>
              <a:spcAft>
                <a:spcPts val="0"/>
              </a:spcAft>
              <a:buNone/>
            </a:pPr>
            <a:r>
              <a:rPr lang="en-GB" sz="1400"/>
              <a:t>Get your PE kit at the ready because at the start of each afternoon session we will be joining Joe Wicks for our daily workout. </a:t>
            </a:r>
            <a:endParaRPr sz="1400"/>
          </a:p>
          <a:p>
            <a:pPr indent="0" lvl="0" marL="0" rtl="0" algn="ctr">
              <a:spcBef>
                <a:spcPts val="0"/>
              </a:spcBef>
              <a:spcAft>
                <a:spcPts val="0"/>
              </a:spcAft>
              <a:buNone/>
            </a:pPr>
            <a:r>
              <a:rPr lang="en-GB" sz="1400"/>
              <a:t>Do as much as you can and over the week you should find you are getting fitter and finding it easier. </a:t>
            </a:r>
            <a:endParaRPr sz="1400"/>
          </a:p>
          <a:p>
            <a:pPr indent="0" lvl="0" marL="0" rtl="0" algn="ctr">
              <a:spcBef>
                <a:spcPts val="0"/>
              </a:spcBef>
              <a:spcAft>
                <a:spcPts val="0"/>
              </a:spcAft>
              <a:buNone/>
            </a:pPr>
            <a:r>
              <a:rPr lang="en-GB" sz="1400"/>
              <a:t>Let’s go!</a:t>
            </a:r>
            <a:endParaRPr sz="1400"/>
          </a:p>
          <a:p>
            <a:pPr indent="0" lvl="0" marL="0" rtl="0" algn="ctr">
              <a:spcBef>
                <a:spcPts val="0"/>
              </a:spcBef>
              <a:spcAft>
                <a:spcPts val="0"/>
              </a:spcAft>
              <a:buNone/>
            </a:pPr>
            <a:r>
              <a:rPr lang="en-GB" sz="1400"/>
              <a:t>Click the youtube link below and select today’s date from the videos listed. </a:t>
            </a:r>
            <a:r>
              <a:rPr lang="en-GB"/>
              <a:t> </a:t>
            </a:r>
            <a:endParaRPr/>
          </a:p>
          <a:p>
            <a:pPr indent="0" lvl="0" marL="0" rtl="0" algn="ctr">
              <a:spcBef>
                <a:spcPts val="0"/>
              </a:spcBef>
              <a:spcAft>
                <a:spcPts val="0"/>
              </a:spcAft>
              <a:buNone/>
            </a:pPr>
            <a:r>
              <a:t/>
            </a:r>
            <a:endParaRPr/>
          </a:p>
        </p:txBody>
      </p:sp>
      <p:sp>
        <p:nvSpPr>
          <p:cNvPr id="109" name="Google Shape;109;p26"/>
          <p:cNvSpPr txBox="1"/>
          <p:nvPr/>
        </p:nvSpPr>
        <p:spPr>
          <a:xfrm>
            <a:off x="3976400" y="3882325"/>
            <a:ext cx="4410300" cy="485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100" u="sng">
                <a:solidFill>
                  <a:schemeClr val="hlink"/>
                </a:solidFill>
                <a:hlinkClick r:id="rId3"/>
              </a:rPr>
              <a:t>https://www.youtube.com/channel/UCAxW1XT0iEJo0TYlRfn6rYQ</a:t>
            </a:r>
            <a:endParaRPr/>
          </a:p>
        </p:txBody>
      </p:sp>
      <p:pic>
        <p:nvPicPr>
          <p:cNvPr id="110" name="Google Shape;110;p26"/>
          <p:cNvPicPr preferRelativeResize="0"/>
          <p:nvPr/>
        </p:nvPicPr>
        <p:blipFill>
          <a:blip r:embed="rId4">
            <a:alphaModFix/>
          </a:blip>
          <a:stretch>
            <a:fillRect/>
          </a:stretch>
        </p:blipFill>
        <p:spPr>
          <a:xfrm>
            <a:off x="792725" y="3586050"/>
            <a:ext cx="2704950" cy="121212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114" name="Shape 114"/>
        <p:cNvGrpSpPr/>
        <p:nvPr/>
      </p:nvGrpSpPr>
      <p:grpSpPr>
        <a:xfrm>
          <a:off x="0" y="0"/>
          <a:ext cx="0" cy="0"/>
          <a:chOff x="0" y="0"/>
          <a:chExt cx="0" cy="0"/>
        </a:xfrm>
      </p:grpSpPr>
      <p:sp>
        <p:nvSpPr>
          <p:cNvPr id="115" name="Google Shape;115;p27"/>
          <p:cNvSpPr/>
          <p:nvPr/>
        </p:nvSpPr>
        <p:spPr>
          <a:xfrm>
            <a:off x="2362100" y="265550"/>
            <a:ext cx="4053300" cy="1299900"/>
          </a:xfrm>
          <a:prstGeom prst="roundRect">
            <a:avLst>
              <a:gd fmla="val 16667" name="adj"/>
            </a:avLst>
          </a:prstGeom>
          <a:solidFill>
            <a:srgbClr val="F3F3F3"/>
          </a:solidFill>
          <a:ln cap="flat" cmpd="sng" w="38100">
            <a:solidFill>
              <a:schemeClr val="dk2"/>
            </a:solidFill>
            <a:prstDash val="lg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GB" sz="6500"/>
              <a:t>Space</a:t>
            </a:r>
            <a:endParaRPr sz="6500"/>
          </a:p>
        </p:txBody>
      </p:sp>
      <p:sp>
        <p:nvSpPr>
          <p:cNvPr id="116" name="Google Shape;116;p27"/>
          <p:cNvSpPr txBox="1"/>
          <p:nvPr/>
        </p:nvSpPr>
        <p:spPr>
          <a:xfrm>
            <a:off x="698900" y="1816950"/>
            <a:ext cx="7379700" cy="754800"/>
          </a:xfrm>
          <a:prstGeom prst="rect">
            <a:avLst/>
          </a:prstGeom>
          <a:solidFill>
            <a:srgbClr val="F3F3F3"/>
          </a:solidFill>
          <a:ln cap="flat" cmpd="sng" w="38100">
            <a:solidFill>
              <a:srgbClr val="000000"/>
            </a:solidFill>
            <a:prstDash val="lgDash"/>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lang="en-GB" sz="3700"/>
              <a:t>Stars </a:t>
            </a:r>
            <a:endParaRPr sz="3700"/>
          </a:p>
        </p:txBody>
      </p:sp>
      <p:pic>
        <p:nvPicPr>
          <p:cNvPr id="117" name="Google Shape;117;p27"/>
          <p:cNvPicPr preferRelativeResize="0"/>
          <p:nvPr/>
        </p:nvPicPr>
        <p:blipFill>
          <a:blip r:embed="rId3">
            <a:alphaModFix/>
          </a:blip>
          <a:stretch>
            <a:fillRect/>
          </a:stretch>
        </p:blipFill>
        <p:spPr>
          <a:xfrm>
            <a:off x="698900" y="2724150"/>
            <a:ext cx="2283952" cy="2266950"/>
          </a:xfrm>
          <a:prstGeom prst="rect">
            <a:avLst/>
          </a:prstGeom>
          <a:noFill/>
          <a:ln cap="flat" cmpd="sng" w="38100">
            <a:solidFill>
              <a:schemeClr val="dk2"/>
            </a:solidFill>
            <a:prstDash val="solid"/>
            <a:round/>
            <a:headEnd len="sm" w="sm" type="none"/>
            <a:tailEnd len="sm" w="sm" type="none"/>
          </a:ln>
        </p:spPr>
      </p:pic>
      <p:pic>
        <p:nvPicPr>
          <p:cNvPr id="118" name="Google Shape;118;p27"/>
          <p:cNvPicPr preferRelativeResize="0"/>
          <p:nvPr/>
        </p:nvPicPr>
        <p:blipFill>
          <a:blip r:embed="rId4">
            <a:alphaModFix/>
          </a:blip>
          <a:stretch>
            <a:fillRect/>
          </a:stretch>
        </p:blipFill>
        <p:spPr>
          <a:xfrm>
            <a:off x="5811652" y="2724150"/>
            <a:ext cx="2266950" cy="2266950"/>
          </a:xfrm>
          <a:prstGeom prst="rect">
            <a:avLst/>
          </a:prstGeom>
          <a:noFill/>
          <a:ln cap="flat" cmpd="sng" w="38100">
            <a:solidFill>
              <a:schemeClr val="dk2"/>
            </a:solidFill>
            <a:prstDash val="solid"/>
            <a:round/>
            <a:headEnd len="sm" w="sm" type="none"/>
            <a:tailEnd len="sm" w="sm" type="none"/>
          </a:ln>
        </p:spPr>
      </p:pic>
      <p:pic>
        <p:nvPicPr>
          <p:cNvPr id="119" name="Google Shape;119;p27"/>
          <p:cNvPicPr preferRelativeResize="0"/>
          <p:nvPr/>
        </p:nvPicPr>
        <p:blipFill>
          <a:blip r:embed="rId5">
            <a:alphaModFix/>
          </a:blip>
          <a:stretch>
            <a:fillRect/>
          </a:stretch>
        </p:blipFill>
        <p:spPr>
          <a:xfrm>
            <a:off x="3311402" y="2823250"/>
            <a:ext cx="2171700" cy="2105025"/>
          </a:xfrm>
          <a:prstGeom prst="rect">
            <a:avLst/>
          </a:prstGeom>
          <a:noFill/>
          <a:ln cap="flat" cmpd="sng" w="38100">
            <a:solidFill>
              <a:schemeClr val="dk2"/>
            </a:solidFill>
            <a:prstDash val="solid"/>
            <a:round/>
            <a:headEnd len="sm" w="sm" type="none"/>
            <a:tailEnd len="sm" w="sm" type="none"/>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123" name="Shape 123"/>
        <p:cNvGrpSpPr/>
        <p:nvPr/>
      </p:nvGrpSpPr>
      <p:grpSpPr>
        <a:xfrm>
          <a:off x="0" y="0"/>
          <a:ext cx="0" cy="0"/>
          <a:chOff x="0" y="0"/>
          <a:chExt cx="0" cy="0"/>
        </a:xfrm>
      </p:grpSpPr>
      <p:sp>
        <p:nvSpPr>
          <p:cNvPr id="124" name="Google Shape;124;p28"/>
          <p:cNvSpPr/>
          <p:nvPr/>
        </p:nvSpPr>
        <p:spPr>
          <a:xfrm>
            <a:off x="146800" y="754700"/>
            <a:ext cx="8707500" cy="405300"/>
          </a:xfrm>
          <a:prstGeom prst="roundRect">
            <a:avLst>
              <a:gd fmla="val 16667" name="adj"/>
            </a:avLst>
          </a:prstGeom>
          <a:solidFill>
            <a:schemeClr val="lt2"/>
          </a:solidFill>
          <a:ln cap="flat" cmpd="sng" w="38100">
            <a:solidFill>
              <a:schemeClr val="dk2"/>
            </a:solidFill>
            <a:prstDash val="lg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GB" sz="1900"/>
              <a:t>What is the Sun?</a:t>
            </a:r>
            <a:endParaRPr sz="1900"/>
          </a:p>
        </p:txBody>
      </p:sp>
      <p:sp>
        <p:nvSpPr>
          <p:cNvPr id="125" name="Google Shape;125;p28"/>
          <p:cNvSpPr txBox="1"/>
          <p:nvPr/>
        </p:nvSpPr>
        <p:spPr>
          <a:xfrm>
            <a:off x="209650" y="181750"/>
            <a:ext cx="8581800" cy="335400"/>
          </a:xfrm>
          <a:prstGeom prst="rect">
            <a:avLst/>
          </a:prstGeom>
          <a:solidFill>
            <a:srgbClr val="F3F3F3"/>
          </a:solidFill>
          <a:ln cap="flat" cmpd="sng" w="38100">
            <a:solidFill>
              <a:srgbClr val="000000"/>
            </a:solidFill>
            <a:prstDash val="lgDash"/>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GB"/>
              <a:t>Space - Stars </a:t>
            </a:r>
            <a:endParaRPr b="1"/>
          </a:p>
        </p:txBody>
      </p:sp>
      <p:sp>
        <p:nvSpPr>
          <p:cNvPr id="126" name="Google Shape;126;p28"/>
          <p:cNvSpPr/>
          <p:nvPr/>
        </p:nvSpPr>
        <p:spPr>
          <a:xfrm>
            <a:off x="4738175" y="1425650"/>
            <a:ext cx="4053300" cy="2810700"/>
          </a:xfrm>
          <a:prstGeom prst="wedgeRectCallout">
            <a:avLst>
              <a:gd fmla="val -11724" name="adj1"/>
              <a:gd fmla="val -64919" name="adj2"/>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lnSpc>
                <a:spcPct val="112000"/>
              </a:lnSpc>
              <a:spcBef>
                <a:spcPts val="900"/>
              </a:spcBef>
              <a:spcAft>
                <a:spcPts val="0"/>
              </a:spcAft>
              <a:buNone/>
            </a:pPr>
            <a:r>
              <a:t/>
            </a:r>
            <a:endParaRPr sz="1100">
              <a:solidFill>
                <a:srgbClr val="222222"/>
              </a:solidFill>
              <a:highlight>
                <a:srgbClr val="F3F3F3"/>
              </a:highlight>
            </a:endParaRPr>
          </a:p>
          <a:p>
            <a:pPr indent="0" lvl="0" marL="0" rtl="0" algn="ctr">
              <a:lnSpc>
                <a:spcPct val="112000"/>
              </a:lnSpc>
              <a:spcBef>
                <a:spcPts val="900"/>
              </a:spcBef>
              <a:spcAft>
                <a:spcPts val="0"/>
              </a:spcAft>
              <a:buClr>
                <a:schemeClr val="dk1"/>
              </a:buClr>
              <a:buSzPts val="1100"/>
              <a:buFont typeface="Arial"/>
              <a:buNone/>
            </a:pPr>
            <a:r>
              <a:rPr lang="en-GB" sz="1500">
                <a:solidFill>
                  <a:srgbClr val="222222"/>
                </a:solidFill>
              </a:rPr>
              <a:t>The </a:t>
            </a:r>
            <a:r>
              <a:rPr b="1" lang="en-GB" sz="1500">
                <a:solidFill>
                  <a:srgbClr val="222222"/>
                </a:solidFill>
              </a:rPr>
              <a:t>Sun</a:t>
            </a:r>
            <a:r>
              <a:rPr lang="en-GB" sz="1500">
                <a:solidFill>
                  <a:srgbClr val="222222"/>
                </a:solidFill>
              </a:rPr>
              <a:t> is a yellow dwarf star, a hot ball of glowing gases at the heart of our </a:t>
            </a:r>
            <a:r>
              <a:rPr b="1" lang="en-GB" sz="1500">
                <a:solidFill>
                  <a:srgbClr val="222222"/>
                </a:solidFill>
              </a:rPr>
              <a:t>solar</a:t>
            </a:r>
            <a:r>
              <a:rPr lang="en-GB" sz="1500">
                <a:solidFill>
                  <a:srgbClr val="222222"/>
                </a:solidFill>
              </a:rPr>
              <a:t> system. Its gravity holds the </a:t>
            </a:r>
            <a:r>
              <a:rPr b="1" lang="en-GB" sz="1500">
                <a:solidFill>
                  <a:srgbClr val="222222"/>
                </a:solidFill>
              </a:rPr>
              <a:t>solar</a:t>
            </a:r>
            <a:r>
              <a:rPr lang="en-GB" sz="1500">
                <a:solidFill>
                  <a:srgbClr val="222222"/>
                </a:solidFill>
              </a:rPr>
              <a:t> system together, keeping everything – from the biggest planets to the smallest particles of debris – in its orbit.</a:t>
            </a:r>
            <a:endParaRPr sz="1500">
              <a:solidFill>
                <a:srgbClr val="262626"/>
              </a:solidFill>
            </a:endParaRPr>
          </a:p>
          <a:p>
            <a:pPr indent="0" lvl="0" marL="0" rtl="0" algn="ctr">
              <a:lnSpc>
                <a:spcPct val="112000"/>
              </a:lnSpc>
              <a:spcBef>
                <a:spcPts val="900"/>
              </a:spcBef>
              <a:spcAft>
                <a:spcPts val="0"/>
              </a:spcAft>
              <a:buClr>
                <a:schemeClr val="dk1"/>
              </a:buClr>
              <a:buSzPts val="1100"/>
              <a:buFont typeface="Arial"/>
              <a:buNone/>
            </a:pPr>
            <a:r>
              <a:rPr lang="en-GB" sz="1500">
                <a:solidFill>
                  <a:srgbClr val="262626"/>
                </a:solidFill>
              </a:rPr>
              <a:t>The surface of the Sun is approximately 5800K which is about 5527</a:t>
            </a:r>
            <a:r>
              <a:rPr baseline="30000" lang="en-GB" sz="1500">
                <a:solidFill>
                  <a:srgbClr val="262626"/>
                </a:solidFill>
              </a:rPr>
              <a:t>o</a:t>
            </a:r>
            <a:r>
              <a:rPr lang="en-GB" sz="1500">
                <a:solidFill>
                  <a:srgbClr val="262626"/>
                </a:solidFill>
              </a:rPr>
              <a:t>C (VERY HOT!!).</a:t>
            </a:r>
            <a:endParaRPr sz="1500">
              <a:solidFill>
                <a:srgbClr val="262626"/>
              </a:solidFill>
            </a:endParaRPr>
          </a:p>
          <a:p>
            <a:pPr indent="0" lvl="0" marL="0" rtl="0" algn="ctr">
              <a:lnSpc>
                <a:spcPct val="112000"/>
              </a:lnSpc>
              <a:spcBef>
                <a:spcPts val="900"/>
              </a:spcBef>
              <a:spcAft>
                <a:spcPts val="0"/>
              </a:spcAft>
              <a:buClr>
                <a:schemeClr val="dk1"/>
              </a:buClr>
              <a:buSzPts val="1100"/>
              <a:buFont typeface="Arial"/>
              <a:buNone/>
            </a:pPr>
            <a:r>
              <a:rPr b="1" lang="en-GB" sz="1500">
                <a:solidFill>
                  <a:srgbClr val="262626"/>
                </a:solidFill>
              </a:rPr>
              <a:t>All 8 planets orbit around the Sun.</a:t>
            </a:r>
            <a:endParaRPr b="1" sz="1500">
              <a:solidFill>
                <a:srgbClr val="262626"/>
              </a:solidFill>
            </a:endParaRPr>
          </a:p>
          <a:p>
            <a:pPr indent="0" lvl="0" marL="0" rtl="0" algn="l">
              <a:spcBef>
                <a:spcPts val="0"/>
              </a:spcBef>
              <a:spcAft>
                <a:spcPts val="0"/>
              </a:spcAft>
              <a:buNone/>
            </a:pPr>
            <a:r>
              <a:rPr lang="en-GB" sz="1850">
                <a:solidFill>
                  <a:srgbClr val="4D5156"/>
                </a:solidFill>
                <a:highlight>
                  <a:srgbClr val="F3F3F3"/>
                </a:highlight>
              </a:rPr>
              <a:t>.</a:t>
            </a:r>
            <a:endParaRPr sz="2200">
              <a:highlight>
                <a:srgbClr val="F3F3F3"/>
              </a:highlight>
            </a:endParaRPr>
          </a:p>
        </p:txBody>
      </p:sp>
      <p:pic>
        <p:nvPicPr>
          <p:cNvPr id="127" name="Google Shape;127;p28"/>
          <p:cNvPicPr preferRelativeResize="0"/>
          <p:nvPr/>
        </p:nvPicPr>
        <p:blipFill>
          <a:blip r:embed="rId3">
            <a:alphaModFix/>
          </a:blip>
          <a:stretch>
            <a:fillRect/>
          </a:stretch>
        </p:blipFill>
        <p:spPr>
          <a:xfrm>
            <a:off x="807750" y="1425650"/>
            <a:ext cx="3386675" cy="2531175"/>
          </a:xfrm>
          <a:prstGeom prst="rect">
            <a:avLst/>
          </a:prstGeom>
          <a:noFill/>
          <a:ln cap="flat" cmpd="sng" w="38100">
            <a:solidFill>
              <a:srgbClr val="FFFFFF"/>
            </a:solidFill>
            <a:prstDash val="solid"/>
            <a:round/>
            <a:headEnd len="sm" w="sm" type="none"/>
            <a:tailEnd len="sm" w="sm" type="none"/>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131" name="Shape 131"/>
        <p:cNvGrpSpPr/>
        <p:nvPr/>
      </p:nvGrpSpPr>
      <p:grpSpPr>
        <a:xfrm>
          <a:off x="0" y="0"/>
          <a:ext cx="0" cy="0"/>
          <a:chOff x="0" y="0"/>
          <a:chExt cx="0" cy="0"/>
        </a:xfrm>
      </p:grpSpPr>
      <p:sp>
        <p:nvSpPr>
          <p:cNvPr id="132" name="Google Shape;132;p29"/>
          <p:cNvSpPr/>
          <p:nvPr/>
        </p:nvSpPr>
        <p:spPr>
          <a:xfrm>
            <a:off x="146800" y="754700"/>
            <a:ext cx="8707500" cy="405300"/>
          </a:xfrm>
          <a:prstGeom prst="roundRect">
            <a:avLst>
              <a:gd fmla="val 16667" name="adj"/>
            </a:avLst>
          </a:prstGeom>
          <a:solidFill>
            <a:schemeClr val="lt2"/>
          </a:solidFill>
          <a:ln cap="flat" cmpd="sng" w="38100">
            <a:solidFill>
              <a:schemeClr val="dk2"/>
            </a:solidFill>
            <a:prstDash val="lg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GB" sz="1900"/>
              <a:t>What is the Sun? Click on the image to watch the video</a:t>
            </a:r>
            <a:endParaRPr sz="1900"/>
          </a:p>
        </p:txBody>
      </p:sp>
      <p:sp>
        <p:nvSpPr>
          <p:cNvPr id="133" name="Google Shape;133;p29"/>
          <p:cNvSpPr txBox="1"/>
          <p:nvPr/>
        </p:nvSpPr>
        <p:spPr>
          <a:xfrm>
            <a:off x="209650" y="181750"/>
            <a:ext cx="8581800" cy="335400"/>
          </a:xfrm>
          <a:prstGeom prst="rect">
            <a:avLst/>
          </a:prstGeom>
          <a:solidFill>
            <a:srgbClr val="F3F3F3"/>
          </a:solidFill>
          <a:ln cap="flat" cmpd="sng" w="38100">
            <a:solidFill>
              <a:srgbClr val="000000"/>
            </a:solidFill>
            <a:prstDash val="lgDash"/>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GB"/>
              <a:t>Space - Stars </a:t>
            </a:r>
            <a:endParaRPr b="1"/>
          </a:p>
        </p:txBody>
      </p:sp>
      <p:sp>
        <p:nvSpPr>
          <p:cNvPr id="134" name="Google Shape;134;p29"/>
          <p:cNvSpPr/>
          <p:nvPr/>
        </p:nvSpPr>
        <p:spPr>
          <a:xfrm>
            <a:off x="4738175" y="1425650"/>
            <a:ext cx="4053300" cy="3424200"/>
          </a:xfrm>
          <a:prstGeom prst="wedgeRectCallout">
            <a:avLst>
              <a:gd fmla="val -13448" name="adj1"/>
              <a:gd fmla="val -56940" name="adj2"/>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lnSpc>
                <a:spcPct val="112000"/>
              </a:lnSpc>
              <a:spcBef>
                <a:spcPts val="900"/>
              </a:spcBef>
              <a:spcAft>
                <a:spcPts val="0"/>
              </a:spcAft>
              <a:buNone/>
            </a:pPr>
            <a:r>
              <a:rPr lang="en-GB" sz="1300">
                <a:solidFill>
                  <a:srgbClr val="262626"/>
                </a:solidFill>
              </a:rPr>
              <a:t>Produce a mind map about the sun. Watch the video ‘I’m so hot’ to gather some interesting facts about the sun to explain why the Sun is important for us on Earth. Here are some words to help you.</a:t>
            </a:r>
            <a:endParaRPr sz="1300">
              <a:solidFill>
                <a:srgbClr val="262626"/>
              </a:solidFill>
            </a:endParaRPr>
          </a:p>
          <a:p>
            <a:pPr indent="0" lvl="0" marL="0" rtl="0" algn="l">
              <a:lnSpc>
                <a:spcPct val="112000"/>
              </a:lnSpc>
              <a:spcBef>
                <a:spcPts val="900"/>
              </a:spcBef>
              <a:spcAft>
                <a:spcPts val="0"/>
              </a:spcAft>
              <a:buNone/>
            </a:pPr>
            <a:r>
              <a:rPr b="1" lang="en-GB" sz="1300">
                <a:solidFill>
                  <a:srgbClr val="262626"/>
                </a:solidFill>
              </a:rPr>
              <a:t>Sun</a:t>
            </a:r>
            <a:endParaRPr b="1" sz="1300">
              <a:solidFill>
                <a:srgbClr val="262626"/>
              </a:solidFill>
            </a:endParaRPr>
          </a:p>
          <a:p>
            <a:pPr indent="0" lvl="0" marL="0" rtl="0" algn="l">
              <a:lnSpc>
                <a:spcPct val="112000"/>
              </a:lnSpc>
              <a:spcBef>
                <a:spcPts val="900"/>
              </a:spcBef>
              <a:spcAft>
                <a:spcPts val="0"/>
              </a:spcAft>
              <a:buNone/>
            </a:pPr>
            <a:r>
              <a:rPr b="1" lang="en-GB" sz="1300">
                <a:solidFill>
                  <a:srgbClr val="262626"/>
                </a:solidFill>
              </a:rPr>
              <a:t>Star</a:t>
            </a:r>
            <a:endParaRPr b="1" sz="1300">
              <a:solidFill>
                <a:srgbClr val="262626"/>
              </a:solidFill>
            </a:endParaRPr>
          </a:p>
          <a:p>
            <a:pPr indent="0" lvl="0" marL="0" rtl="0" algn="l">
              <a:lnSpc>
                <a:spcPct val="112000"/>
              </a:lnSpc>
              <a:spcBef>
                <a:spcPts val="900"/>
              </a:spcBef>
              <a:spcAft>
                <a:spcPts val="0"/>
              </a:spcAft>
              <a:buNone/>
            </a:pPr>
            <a:r>
              <a:rPr b="1" lang="en-GB" sz="1300">
                <a:solidFill>
                  <a:srgbClr val="262626"/>
                </a:solidFill>
              </a:rPr>
              <a:t>Temperature</a:t>
            </a:r>
            <a:endParaRPr b="1" sz="1300">
              <a:solidFill>
                <a:srgbClr val="262626"/>
              </a:solidFill>
            </a:endParaRPr>
          </a:p>
          <a:p>
            <a:pPr indent="0" lvl="0" marL="0" rtl="0" algn="l">
              <a:lnSpc>
                <a:spcPct val="112000"/>
              </a:lnSpc>
              <a:spcBef>
                <a:spcPts val="900"/>
              </a:spcBef>
              <a:spcAft>
                <a:spcPts val="0"/>
              </a:spcAft>
              <a:buNone/>
            </a:pPr>
            <a:r>
              <a:rPr b="1" lang="en-GB" sz="1300">
                <a:solidFill>
                  <a:srgbClr val="262626"/>
                </a:solidFill>
              </a:rPr>
              <a:t>Orbit</a:t>
            </a:r>
            <a:endParaRPr b="1" sz="1300">
              <a:solidFill>
                <a:srgbClr val="262626"/>
              </a:solidFill>
            </a:endParaRPr>
          </a:p>
          <a:p>
            <a:pPr indent="0" lvl="0" marL="0" rtl="0" algn="l">
              <a:lnSpc>
                <a:spcPct val="112000"/>
              </a:lnSpc>
              <a:spcBef>
                <a:spcPts val="900"/>
              </a:spcBef>
              <a:spcAft>
                <a:spcPts val="0"/>
              </a:spcAft>
              <a:buNone/>
            </a:pPr>
            <a:r>
              <a:rPr b="1" lang="en-GB" sz="1300">
                <a:solidFill>
                  <a:srgbClr val="262626"/>
                </a:solidFill>
              </a:rPr>
              <a:t>Planet</a:t>
            </a:r>
            <a:endParaRPr b="1" sz="1300">
              <a:solidFill>
                <a:srgbClr val="262626"/>
              </a:solidFill>
            </a:endParaRPr>
          </a:p>
          <a:p>
            <a:pPr indent="0" lvl="0" marL="0" rtl="0" algn="l">
              <a:lnSpc>
                <a:spcPct val="112000"/>
              </a:lnSpc>
              <a:spcBef>
                <a:spcPts val="900"/>
              </a:spcBef>
              <a:spcAft>
                <a:spcPts val="0"/>
              </a:spcAft>
              <a:buNone/>
            </a:pPr>
            <a:r>
              <a:rPr b="1" lang="en-GB" sz="1300">
                <a:solidFill>
                  <a:srgbClr val="262626"/>
                </a:solidFill>
              </a:rPr>
              <a:t>Solar</a:t>
            </a:r>
            <a:endParaRPr b="1" sz="2200">
              <a:highlight>
                <a:srgbClr val="F3F3F3"/>
              </a:highlight>
            </a:endParaRPr>
          </a:p>
        </p:txBody>
      </p:sp>
      <p:pic>
        <p:nvPicPr>
          <p:cNvPr id="135" name="Google Shape;135;p29">
            <a:hlinkClick r:id="rId3"/>
          </p:cNvPr>
          <p:cNvPicPr preferRelativeResize="0"/>
          <p:nvPr/>
        </p:nvPicPr>
        <p:blipFill>
          <a:blip r:embed="rId4">
            <a:alphaModFix/>
          </a:blip>
          <a:stretch>
            <a:fillRect/>
          </a:stretch>
        </p:blipFill>
        <p:spPr>
          <a:xfrm>
            <a:off x="209650" y="1744175"/>
            <a:ext cx="4433377" cy="249218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139" name="Shape 139"/>
        <p:cNvGrpSpPr/>
        <p:nvPr/>
      </p:nvGrpSpPr>
      <p:grpSpPr>
        <a:xfrm>
          <a:off x="0" y="0"/>
          <a:ext cx="0" cy="0"/>
          <a:chOff x="0" y="0"/>
          <a:chExt cx="0" cy="0"/>
        </a:xfrm>
      </p:grpSpPr>
      <p:sp>
        <p:nvSpPr>
          <p:cNvPr id="140" name="Google Shape;140;p30"/>
          <p:cNvSpPr/>
          <p:nvPr/>
        </p:nvSpPr>
        <p:spPr>
          <a:xfrm>
            <a:off x="146800" y="754700"/>
            <a:ext cx="8707500" cy="405300"/>
          </a:xfrm>
          <a:prstGeom prst="roundRect">
            <a:avLst>
              <a:gd fmla="val 16667" name="adj"/>
            </a:avLst>
          </a:prstGeom>
          <a:solidFill>
            <a:schemeClr val="lt2"/>
          </a:solidFill>
          <a:ln cap="flat" cmpd="sng" w="38100">
            <a:solidFill>
              <a:schemeClr val="dk2"/>
            </a:solidFill>
            <a:prstDash val="lg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GB" sz="1900"/>
              <a:t>Stars</a:t>
            </a:r>
            <a:endParaRPr sz="1900"/>
          </a:p>
        </p:txBody>
      </p:sp>
      <p:sp>
        <p:nvSpPr>
          <p:cNvPr id="141" name="Google Shape;141;p30"/>
          <p:cNvSpPr txBox="1"/>
          <p:nvPr/>
        </p:nvSpPr>
        <p:spPr>
          <a:xfrm>
            <a:off x="209650" y="181750"/>
            <a:ext cx="8581800" cy="335400"/>
          </a:xfrm>
          <a:prstGeom prst="rect">
            <a:avLst/>
          </a:prstGeom>
          <a:solidFill>
            <a:srgbClr val="F3F3F3"/>
          </a:solidFill>
          <a:ln cap="flat" cmpd="sng" w="38100">
            <a:solidFill>
              <a:srgbClr val="000000"/>
            </a:solidFill>
            <a:prstDash val="lgDash"/>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GB"/>
              <a:t>Space - Stars </a:t>
            </a:r>
            <a:endParaRPr b="1"/>
          </a:p>
        </p:txBody>
      </p:sp>
      <p:sp>
        <p:nvSpPr>
          <p:cNvPr id="142" name="Google Shape;142;p30"/>
          <p:cNvSpPr/>
          <p:nvPr/>
        </p:nvSpPr>
        <p:spPr>
          <a:xfrm>
            <a:off x="4738175" y="1425650"/>
            <a:ext cx="4053300" cy="3410400"/>
          </a:xfrm>
          <a:prstGeom prst="wedgeRectCallout">
            <a:avLst>
              <a:gd fmla="val -13448" name="adj1"/>
              <a:gd fmla="val -56940" name="adj2"/>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lnSpc>
                <a:spcPct val="102000"/>
              </a:lnSpc>
              <a:spcBef>
                <a:spcPts val="900"/>
              </a:spcBef>
              <a:spcAft>
                <a:spcPts val="0"/>
              </a:spcAft>
              <a:buNone/>
            </a:pPr>
            <a:r>
              <a:t/>
            </a:r>
            <a:endParaRPr>
              <a:solidFill>
                <a:srgbClr val="262626"/>
              </a:solidFill>
            </a:endParaRPr>
          </a:p>
          <a:p>
            <a:pPr indent="0" lvl="0" marL="0" rtl="0" algn="l">
              <a:lnSpc>
                <a:spcPct val="102000"/>
              </a:lnSpc>
              <a:spcBef>
                <a:spcPts val="900"/>
              </a:spcBef>
              <a:spcAft>
                <a:spcPts val="0"/>
              </a:spcAft>
              <a:buNone/>
            </a:pPr>
            <a:r>
              <a:rPr lang="en-GB">
                <a:solidFill>
                  <a:srgbClr val="262626"/>
                </a:solidFill>
              </a:rPr>
              <a:t>Stars are very hot and give off their own light, which is why we can see the Sun during the day, and the stars in the night sky.</a:t>
            </a:r>
            <a:endParaRPr>
              <a:solidFill>
                <a:srgbClr val="262626"/>
              </a:solidFill>
            </a:endParaRPr>
          </a:p>
          <a:p>
            <a:pPr indent="0" lvl="0" marL="0" rtl="0" algn="l">
              <a:lnSpc>
                <a:spcPct val="102000"/>
              </a:lnSpc>
              <a:spcBef>
                <a:spcPts val="0"/>
              </a:spcBef>
              <a:spcAft>
                <a:spcPts val="0"/>
              </a:spcAft>
              <a:buNone/>
            </a:pPr>
            <a:r>
              <a:rPr lang="en-GB">
                <a:solidFill>
                  <a:schemeClr val="dk1"/>
                </a:solidFill>
              </a:rPr>
              <a:t>•</a:t>
            </a:r>
            <a:r>
              <a:rPr b="1" lang="en-GB">
                <a:solidFill>
                  <a:srgbClr val="262626"/>
                </a:solidFill>
              </a:rPr>
              <a:t>Stars form when enough dust and gas clump together because of gravitational forces. Nuclear reactions release energy to keep the star hot. Planets form when smaller amounts of dust and gas clump together because of gravitational forces.</a:t>
            </a:r>
            <a:endParaRPr b="1">
              <a:solidFill>
                <a:srgbClr val="262626"/>
              </a:solidFill>
            </a:endParaRPr>
          </a:p>
          <a:p>
            <a:pPr indent="0" lvl="0" marL="0" rtl="0" algn="l">
              <a:lnSpc>
                <a:spcPct val="102000"/>
              </a:lnSpc>
              <a:spcBef>
                <a:spcPts val="0"/>
              </a:spcBef>
              <a:spcAft>
                <a:spcPts val="0"/>
              </a:spcAft>
              <a:buNone/>
            </a:pPr>
            <a:r>
              <a:t/>
            </a:r>
            <a:endParaRPr b="1">
              <a:solidFill>
                <a:srgbClr val="262626"/>
              </a:solidFill>
            </a:endParaRPr>
          </a:p>
          <a:p>
            <a:pPr indent="0" lvl="0" marL="0" rtl="0" algn="l">
              <a:lnSpc>
                <a:spcPct val="102000"/>
              </a:lnSpc>
              <a:spcBef>
                <a:spcPts val="0"/>
              </a:spcBef>
              <a:spcAft>
                <a:spcPts val="0"/>
              </a:spcAft>
              <a:buNone/>
            </a:pPr>
            <a:r>
              <a:rPr lang="en-GB">
                <a:solidFill>
                  <a:schemeClr val="dk1"/>
                </a:solidFill>
              </a:rPr>
              <a:t>•</a:t>
            </a:r>
            <a:r>
              <a:rPr b="1" lang="en-GB">
                <a:solidFill>
                  <a:srgbClr val="262626"/>
                </a:solidFill>
              </a:rPr>
              <a:t>Stable stars like the Sun change during their lifetime to form other types of stars, such as red giants, white dwarfs, neutron stars and black holes. The fate of a star depends upon how much matter it contains.</a:t>
            </a:r>
            <a:endParaRPr b="1">
              <a:solidFill>
                <a:srgbClr val="262626"/>
              </a:solidFill>
            </a:endParaRPr>
          </a:p>
          <a:p>
            <a:pPr indent="0" lvl="0" marL="0" rtl="0" algn="l">
              <a:lnSpc>
                <a:spcPct val="112000"/>
              </a:lnSpc>
              <a:spcBef>
                <a:spcPts val="900"/>
              </a:spcBef>
              <a:spcAft>
                <a:spcPts val="0"/>
              </a:spcAft>
              <a:buNone/>
            </a:pPr>
            <a:r>
              <a:t/>
            </a:r>
            <a:endParaRPr b="1" sz="2200">
              <a:highlight>
                <a:srgbClr val="F3F3F3"/>
              </a:highlight>
            </a:endParaRPr>
          </a:p>
        </p:txBody>
      </p:sp>
      <p:pic>
        <p:nvPicPr>
          <p:cNvPr id="143" name="Google Shape;143;p30"/>
          <p:cNvPicPr preferRelativeResize="0"/>
          <p:nvPr/>
        </p:nvPicPr>
        <p:blipFill>
          <a:blip r:embed="rId3">
            <a:alphaModFix/>
          </a:blip>
          <a:stretch>
            <a:fillRect/>
          </a:stretch>
        </p:blipFill>
        <p:spPr>
          <a:xfrm>
            <a:off x="152400" y="1312400"/>
            <a:ext cx="3678700" cy="367870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147" name="Shape 147"/>
        <p:cNvGrpSpPr/>
        <p:nvPr/>
      </p:nvGrpSpPr>
      <p:grpSpPr>
        <a:xfrm>
          <a:off x="0" y="0"/>
          <a:ext cx="0" cy="0"/>
          <a:chOff x="0" y="0"/>
          <a:chExt cx="0" cy="0"/>
        </a:xfrm>
      </p:grpSpPr>
      <p:sp>
        <p:nvSpPr>
          <p:cNvPr id="148" name="Google Shape;148;p31"/>
          <p:cNvSpPr/>
          <p:nvPr/>
        </p:nvSpPr>
        <p:spPr>
          <a:xfrm>
            <a:off x="146800" y="754700"/>
            <a:ext cx="8707500" cy="405300"/>
          </a:xfrm>
          <a:prstGeom prst="roundRect">
            <a:avLst>
              <a:gd fmla="val 16667" name="adj"/>
            </a:avLst>
          </a:prstGeom>
          <a:solidFill>
            <a:schemeClr val="lt2"/>
          </a:solidFill>
          <a:ln cap="flat" cmpd="sng" w="38100">
            <a:solidFill>
              <a:schemeClr val="dk2"/>
            </a:solidFill>
            <a:prstDash val="lg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GB" sz="1900"/>
              <a:t>Stars - Life Cycle</a:t>
            </a:r>
            <a:endParaRPr sz="1900"/>
          </a:p>
        </p:txBody>
      </p:sp>
      <p:sp>
        <p:nvSpPr>
          <p:cNvPr id="149" name="Google Shape;149;p31"/>
          <p:cNvSpPr txBox="1"/>
          <p:nvPr/>
        </p:nvSpPr>
        <p:spPr>
          <a:xfrm>
            <a:off x="209650" y="181750"/>
            <a:ext cx="8581800" cy="335400"/>
          </a:xfrm>
          <a:prstGeom prst="rect">
            <a:avLst/>
          </a:prstGeom>
          <a:solidFill>
            <a:srgbClr val="F3F3F3"/>
          </a:solidFill>
          <a:ln cap="flat" cmpd="sng" w="38100">
            <a:solidFill>
              <a:srgbClr val="000000"/>
            </a:solidFill>
            <a:prstDash val="lgDash"/>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GB"/>
              <a:t>Space - Stars </a:t>
            </a:r>
            <a:endParaRPr b="1"/>
          </a:p>
        </p:txBody>
      </p:sp>
      <p:pic>
        <p:nvPicPr>
          <p:cNvPr id="150" name="Google Shape;150;p31"/>
          <p:cNvPicPr preferRelativeResize="0"/>
          <p:nvPr/>
        </p:nvPicPr>
        <p:blipFill>
          <a:blip r:embed="rId3">
            <a:alphaModFix/>
          </a:blip>
          <a:stretch>
            <a:fillRect/>
          </a:stretch>
        </p:blipFill>
        <p:spPr>
          <a:xfrm>
            <a:off x="152400" y="1312400"/>
            <a:ext cx="3821381" cy="3678699"/>
          </a:xfrm>
          <a:prstGeom prst="rect">
            <a:avLst/>
          </a:prstGeom>
          <a:noFill/>
          <a:ln>
            <a:noFill/>
          </a:ln>
        </p:spPr>
      </p:pic>
      <p:pic>
        <p:nvPicPr>
          <p:cNvPr id="151" name="Google Shape;151;p31"/>
          <p:cNvPicPr preferRelativeResize="0"/>
          <p:nvPr/>
        </p:nvPicPr>
        <p:blipFill>
          <a:blip r:embed="rId4">
            <a:alphaModFix/>
          </a:blip>
          <a:stretch>
            <a:fillRect/>
          </a:stretch>
        </p:blipFill>
        <p:spPr>
          <a:xfrm>
            <a:off x="4126181" y="1494100"/>
            <a:ext cx="4865420" cy="2493528"/>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155" name="Shape 155"/>
        <p:cNvGrpSpPr/>
        <p:nvPr/>
      </p:nvGrpSpPr>
      <p:grpSpPr>
        <a:xfrm>
          <a:off x="0" y="0"/>
          <a:ext cx="0" cy="0"/>
          <a:chOff x="0" y="0"/>
          <a:chExt cx="0" cy="0"/>
        </a:xfrm>
      </p:grpSpPr>
      <p:sp>
        <p:nvSpPr>
          <p:cNvPr id="156" name="Google Shape;156;p32"/>
          <p:cNvSpPr/>
          <p:nvPr/>
        </p:nvSpPr>
        <p:spPr>
          <a:xfrm>
            <a:off x="146800" y="754700"/>
            <a:ext cx="8707500" cy="405300"/>
          </a:xfrm>
          <a:prstGeom prst="roundRect">
            <a:avLst>
              <a:gd fmla="val 16667" name="adj"/>
            </a:avLst>
          </a:prstGeom>
          <a:solidFill>
            <a:schemeClr val="lt2"/>
          </a:solidFill>
          <a:ln cap="flat" cmpd="sng" w="38100">
            <a:solidFill>
              <a:schemeClr val="dk2"/>
            </a:solidFill>
            <a:prstDash val="lg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GB" sz="1900"/>
              <a:t>Stars - Life Cycle</a:t>
            </a:r>
            <a:endParaRPr sz="1900"/>
          </a:p>
        </p:txBody>
      </p:sp>
      <p:sp>
        <p:nvSpPr>
          <p:cNvPr id="157" name="Google Shape;157;p32"/>
          <p:cNvSpPr txBox="1"/>
          <p:nvPr/>
        </p:nvSpPr>
        <p:spPr>
          <a:xfrm>
            <a:off x="209650" y="181750"/>
            <a:ext cx="8581800" cy="335400"/>
          </a:xfrm>
          <a:prstGeom prst="rect">
            <a:avLst/>
          </a:prstGeom>
          <a:solidFill>
            <a:srgbClr val="F3F3F3"/>
          </a:solidFill>
          <a:ln cap="flat" cmpd="sng" w="38100">
            <a:solidFill>
              <a:srgbClr val="000000"/>
            </a:solidFill>
            <a:prstDash val="lgDash"/>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GB"/>
              <a:t>Space - Stars </a:t>
            </a:r>
            <a:endParaRPr b="1"/>
          </a:p>
        </p:txBody>
      </p:sp>
      <p:sp>
        <p:nvSpPr>
          <p:cNvPr id="158" name="Google Shape;158;p32"/>
          <p:cNvSpPr txBox="1"/>
          <p:nvPr/>
        </p:nvSpPr>
        <p:spPr>
          <a:xfrm>
            <a:off x="167725" y="1383725"/>
            <a:ext cx="8833500" cy="3620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300">
                <a:solidFill>
                  <a:srgbClr val="333333"/>
                </a:solidFill>
                <a:highlight>
                  <a:srgbClr val="CFE2F3"/>
                </a:highlight>
              </a:rPr>
              <a:t>Stars are </a:t>
            </a:r>
            <a:r>
              <a:rPr b="1" lang="en-GB" sz="1300">
                <a:solidFill>
                  <a:srgbClr val="4E719B"/>
                </a:solidFill>
                <a:highlight>
                  <a:srgbClr val="CFE2F3"/>
                </a:highlight>
                <a:uFill>
                  <a:noFill/>
                </a:uFill>
                <a:hlinkClick r:id="rId3"/>
              </a:rPr>
              <a:t>formed</a:t>
            </a:r>
            <a:r>
              <a:rPr lang="en-GB" sz="1300">
                <a:solidFill>
                  <a:srgbClr val="333333"/>
                </a:solidFill>
                <a:highlight>
                  <a:srgbClr val="CFE2F3"/>
                </a:highlight>
              </a:rPr>
              <a:t> in clouds of gas and dust, known as nebulae. </a:t>
            </a:r>
            <a:r>
              <a:rPr b="1" lang="en-GB" sz="1300">
                <a:solidFill>
                  <a:srgbClr val="4E719B"/>
                </a:solidFill>
                <a:highlight>
                  <a:srgbClr val="CFE2F3"/>
                </a:highlight>
                <a:uFill>
                  <a:noFill/>
                </a:uFill>
                <a:hlinkClick r:id="rId4"/>
              </a:rPr>
              <a:t>Nuclear reactions </a:t>
            </a:r>
            <a:r>
              <a:rPr lang="en-GB" sz="1300">
                <a:solidFill>
                  <a:srgbClr val="333333"/>
                </a:solidFill>
                <a:highlight>
                  <a:srgbClr val="CFE2F3"/>
                </a:highlight>
              </a:rPr>
              <a:t>at the centre (or core) of stars provides enough energy to make them shine brightly for many years. The exact lifetime of a </a:t>
            </a:r>
            <a:r>
              <a:rPr b="1" lang="en-GB" sz="1300">
                <a:solidFill>
                  <a:srgbClr val="4E719B"/>
                </a:solidFill>
                <a:highlight>
                  <a:srgbClr val="CFE2F3"/>
                </a:highlight>
                <a:uFill>
                  <a:noFill/>
                </a:uFill>
                <a:hlinkClick r:id="rId5"/>
              </a:rPr>
              <a:t>star</a:t>
            </a:r>
            <a:r>
              <a:rPr lang="en-GB" sz="1300">
                <a:solidFill>
                  <a:srgbClr val="333333"/>
                </a:solidFill>
                <a:highlight>
                  <a:srgbClr val="CFE2F3"/>
                </a:highlight>
              </a:rPr>
              <a:t> depends very much on its </a:t>
            </a:r>
            <a:r>
              <a:rPr b="1" lang="en-GB" sz="1300">
                <a:solidFill>
                  <a:srgbClr val="4E719B"/>
                </a:solidFill>
                <a:highlight>
                  <a:srgbClr val="CFE2F3"/>
                </a:highlight>
                <a:uFill>
                  <a:noFill/>
                </a:uFill>
                <a:hlinkClick r:id="rId6"/>
              </a:rPr>
              <a:t>size</a:t>
            </a:r>
            <a:r>
              <a:rPr lang="en-GB" sz="1300">
                <a:solidFill>
                  <a:srgbClr val="333333"/>
                </a:solidFill>
                <a:highlight>
                  <a:srgbClr val="CFE2F3"/>
                </a:highlight>
              </a:rPr>
              <a:t>. Very large, massive stars burn their fuel much faster than smaller stars and may only last a few hundred thousand years. Smaller stars, however, will last for several billion years, because they burn their fuel much more slowly.</a:t>
            </a:r>
            <a:endParaRPr sz="1300">
              <a:solidFill>
                <a:srgbClr val="333333"/>
              </a:solidFill>
              <a:highlight>
                <a:srgbClr val="CFE2F3"/>
              </a:highlight>
            </a:endParaRPr>
          </a:p>
          <a:p>
            <a:pPr indent="0" lvl="0" marL="0" rtl="0" algn="l">
              <a:spcBef>
                <a:spcPts val="0"/>
              </a:spcBef>
              <a:spcAft>
                <a:spcPts val="0"/>
              </a:spcAft>
              <a:buNone/>
            </a:pPr>
            <a:r>
              <a:t/>
            </a:r>
            <a:endParaRPr sz="1300">
              <a:solidFill>
                <a:srgbClr val="333333"/>
              </a:solidFill>
              <a:highlight>
                <a:srgbClr val="CFE2F3"/>
              </a:highlight>
            </a:endParaRPr>
          </a:p>
          <a:p>
            <a:pPr indent="0" lvl="0" marL="0" rtl="0" algn="l">
              <a:lnSpc>
                <a:spcPct val="115000"/>
              </a:lnSpc>
              <a:spcBef>
                <a:spcPts val="0"/>
              </a:spcBef>
              <a:spcAft>
                <a:spcPts val="0"/>
              </a:spcAft>
              <a:buClr>
                <a:schemeClr val="dk1"/>
              </a:buClr>
              <a:buSzPts val="1100"/>
              <a:buFont typeface="Arial"/>
              <a:buNone/>
            </a:pPr>
            <a:r>
              <a:rPr lang="en-GB" sz="1300">
                <a:solidFill>
                  <a:srgbClr val="333333"/>
                </a:solidFill>
                <a:highlight>
                  <a:srgbClr val="CFE2F3"/>
                </a:highlight>
              </a:rPr>
              <a:t>Eventually, however, the hydrogen fuel that powers the nuclear reactions within stars will begin to run out, and they will enter the final phases of their lifetime. Over time, they will expand, cool and change colour to become </a:t>
            </a:r>
            <a:r>
              <a:rPr b="1" lang="en-GB" sz="1300">
                <a:solidFill>
                  <a:srgbClr val="4E719B"/>
                </a:solidFill>
                <a:highlight>
                  <a:srgbClr val="CFE2F3"/>
                </a:highlight>
                <a:uFill>
                  <a:noFill/>
                </a:uFill>
                <a:hlinkClick r:id="rId7"/>
              </a:rPr>
              <a:t>red giants</a:t>
            </a:r>
            <a:r>
              <a:rPr lang="en-GB" sz="1300">
                <a:solidFill>
                  <a:srgbClr val="333333"/>
                </a:solidFill>
                <a:highlight>
                  <a:srgbClr val="CFE2F3"/>
                </a:highlight>
              </a:rPr>
              <a:t>. The path they follow beyond that depends on the </a:t>
            </a:r>
            <a:r>
              <a:rPr b="1" lang="en-GB" sz="1300">
                <a:solidFill>
                  <a:srgbClr val="4E719B"/>
                </a:solidFill>
                <a:highlight>
                  <a:srgbClr val="CFE2F3"/>
                </a:highlight>
                <a:uFill>
                  <a:noFill/>
                </a:uFill>
                <a:hlinkClick r:id="rId8"/>
              </a:rPr>
              <a:t>mass</a:t>
            </a:r>
            <a:r>
              <a:rPr lang="en-GB" sz="1300">
                <a:solidFill>
                  <a:srgbClr val="333333"/>
                </a:solidFill>
                <a:highlight>
                  <a:srgbClr val="CFE2F3"/>
                </a:highlight>
              </a:rPr>
              <a:t> of the star.</a:t>
            </a:r>
            <a:endParaRPr sz="1300">
              <a:solidFill>
                <a:srgbClr val="333333"/>
              </a:solidFill>
              <a:highlight>
                <a:srgbClr val="CFE2F3"/>
              </a:highlight>
            </a:endParaRPr>
          </a:p>
          <a:p>
            <a:pPr indent="0" lvl="0" marL="0" rtl="0" algn="l">
              <a:lnSpc>
                <a:spcPct val="115000"/>
              </a:lnSpc>
              <a:spcBef>
                <a:spcPts val="1100"/>
              </a:spcBef>
              <a:spcAft>
                <a:spcPts val="0"/>
              </a:spcAft>
              <a:buClr>
                <a:schemeClr val="dk1"/>
              </a:buClr>
              <a:buSzPts val="1100"/>
              <a:buFont typeface="Arial"/>
              <a:buNone/>
            </a:pPr>
            <a:r>
              <a:rPr lang="en-GB" sz="1300">
                <a:solidFill>
                  <a:srgbClr val="333333"/>
                </a:solidFill>
                <a:highlight>
                  <a:srgbClr val="CFE2F3"/>
                </a:highlight>
              </a:rPr>
              <a:t>Small stars, like the </a:t>
            </a:r>
            <a:r>
              <a:rPr b="1" lang="en-GB" sz="1300">
                <a:solidFill>
                  <a:srgbClr val="4E719B"/>
                </a:solidFill>
                <a:highlight>
                  <a:srgbClr val="CFE2F3"/>
                </a:highlight>
                <a:uFill>
                  <a:noFill/>
                </a:uFill>
                <a:hlinkClick r:id="rId9"/>
              </a:rPr>
              <a:t>Sun</a:t>
            </a:r>
            <a:r>
              <a:rPr lang="en-GB" sz="1300">
                <a:solidFill>
                  <a:srgbClr val="333333"/>
                </a:solidFill>
                <a:highlight>
                  <a:srgbClr val="CFE2F3"/>
                </a:highlight>
              </a:rPr>
              <a:t>, will undergo a relatively peaceful and beautiful death that sees them pass through a </a:t>
            </a:r>
            <a:r>
              <a:rPr b="1" lang="en-GB" sz="1300">
                <a:solidFill>
                  <a:srgbClr val="4E719B"/>
                </a:solidFill>
                <a:highlight>
                  <a:srgbClr val="CFE2F3"/>
                </a:highlight>
                <a:uFill>
                  <a:noFill/>
                </a:uFill>
                <a:hlinkClick r:id="rId10"/>
              </a:rPr>
              <a:t>planetary nebula</a:t>
            </a:r>
            <a:r>
              <a:rPr lang="en-GB" sz="1300">
                <a:solidFill>
                  <a:srgbClr val="333333"/>
                </a:solidFill>
                <a:highlight>
                  <a:srgbClr val="CFE2F3"/>
                </a:highlight>
              </a:rPr>
              <a:t> phase to become a </a:t>
            </a:r>
            <a:r>
              <a:rPr b="1" lang="en-GB" sz="1300">
                <a:solidFill>
                  <a:srgbClr val="4E719B"/>
                </a:solidFill>
                <a:highlight>
                  <a:srgbClr val="CFE2F3"/>
                </a:highlight>
                <a:uFill>
                  <a:noFill/>
                </a:uFill>
                <a:hlinkClick r:id="rId11"/>
              </a:rPr>
              <a:t>white dwarf</a:t>
            </a:r>
            <a:r>
              <a:rPr lang="en-GB" sz="1300">
                <a:solidFill>
                  <a:srgbClr val="333333"/>
                </a:solidFill>
                <a:highlight>
                  <a:srgbClr val="CFE2F3"/>
                </a:highlight>
              </a:rPr>
              <a:t>, which eventually cools down over time and stops glowing to become a so-called "black dwarf". Massive stars, on the other hand, will experience a most energetic and violent end, which will see their remains scattered about the cosmos in a enormous explosion, called a </a:t>
            </a:r>
            <a:r>
              <a:rPr b="1" lang="en-GB" sz="1300">
                <a:solidFill>
                  <a:srgbClr val="4E719B"/>
                </a:solidFill>
                <a:highlight>
                  <a:srgbClr val="CFE2F3"/>
                </a:highlight>
                <a:uFill>
                  <a:noFill/>
                </a:uFill>
                <a:hlinkClick r:id="rId12"/>
              </a:rPr>
              <a:t>supernova</a:t>
            </a:r>
            <a:r>
              <a:rPr lang="en-GB" sz="1300">
                <a:solidFill>
                  <a:srgbClr val="333333"/>
                </a:solidFill>
                <a:highlight>
                  <a:srgbClr val="CFE2F3"/>
                </a:highlight>
              </a:rPr>
              <a:t>. Once the dust clears, the only thing remaining will be a very dense star known as a </a:t>
            </a:r>
            <a:r>
              <a:rPr b="1" lang="en-GB" sz="1300">
                <a:solidFill>
                  <a:srgbClr val="4E719B"/>
                </a:solidFill>
                <a:highlight>
                  <a:srgbClr val="CFE2F3"/>
                </a:highlight>
                <a:uFill>
                  <a:noFill/>
                </a:uFill>
                <a:hlinkClick r:id="rId13"/>
              </a:rPr>
              <a:t>neutron star</a:t>
            </a:r>
            <a:r>
              <a:rPr lang="en-GB" sz="1300">
                <a:solidFill>
                  <a:srgbClr val="333333"/>
                </a:solidFill>
                <a:highlight>
                  <a:srgbClr val="CFE2F3"/>
                </a:highlight>
              </a:rPr>
              <a:t>, these can often be rapidly spinning and are known as </a:t>
            </a:r>
            <a:r>
              <a:rPr b="1" lang="en-GB" sz="1300">
                <a:solidFill>
                  <a:srgbClr val="4E719B"/>
                </a:solidFill>
                <a:highlight>
                  <a:srgbClr val="CFE2F3"/>
                </a:highlight>
                <a:uFill>
                  <a:noFill/>
                </a:uFill>
                <a:hlinkClick r:id="rId14"/>
              </a:rPr>
              <a:t>pulsars</a:t>
            </a:r>
            <a:r>
              <a:rPr lang="en-GB" sz="1300">
                <a:solidFill>
                  <a:srgbClr val="333333"/>
                </a:solidFill>
                <a:highlight>
                  <a:srgbClr val="CFE2F3"/>
                </a:highlight>
              </a:rPr>
              <a:t>. If the star which explodes is especially large, it can even form a </a:t>
            </a:r>
            <a:r>
              <a:rPr b="1" lang="en-GB" sz="1300">
                <a:solidFill>
                  <a:srgbClr val="4E719B"/>
                </a:solidFill>
                <a:highlight>
                  <a:srgbClr val="CFE2F3"/>
                </a:highlight>
                <a:uFill>
                  <a:noFill/>
                </a:uFill>
                <a:hlinkClick r:id="rId15"/>
              </a:rPr>
              <a:t>black hole</a:t>
            </a:r>
            <a:r>
              <a:rPr lang="en-GB" sz="1300">
                <a:solidFill>
                  <a:srgbClr val="333333"/>
                </a:solidFill>
                <a:highlight>
                  <a:srgbClr val="CFE2F3"/>
                </a:highlight>
              </a:rPr>
              <a:t>.</a:t>
            </a:r>
            <a:endParaRPr sz="1300">
              <a:solidFill>
                <a:srgbClr val="333333"/>
              </a:solidFill>
              <a:highlight>
                <a:srgbClr val="CFE2F3"/>
              </a:highlight>
            </a:endParaRPr>
          </a:p>
          <a:p>
            <a:pPr indent="0" lvl="0" marL="0" rtl="0" algn="l">
              <a:spcBef>
                <a:spcPts val="1100"/>
              </a:spcBef>
              <a:spcAft>
                <a:spcPts val="0"/>
              </a:spcAft>
              <a:buNone/>
            </a:pPr>
            <a:r>
              <a:t/>
            </a:r>
            <a:endParaRPr sz="1200">
              <a:solidFill>
                <a:srgbClr val="333333"/>
              </a:solidFill>
              <a:highlight>
                <a:srgbClr val="FFFFFF"/>
              </a:highlight>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162" name="Shape 162"/>
        <p:cNvGrpSpPr/>
        <p:nvPr/>
      </p:nvGrpSpPr>
      <p:grpSpPr>
        <a:xfrm>
          <a:off x="0" y="0"/>
          <a:ext cx="0" cy="0"/>
          <a:chOff x="0" y="0"/>
          <a:chExt cx="0" cy="0"/>
        </a:xfrm>
      </p:grpSpPr>
      <p:sp>
        <p:nvSpPr>
          <p:cNvPr id="163" name="Google Shape;163;p33"/>
          <p:cNvSpPr/>
          <p:nvPr/>
        </p:nvSpPr>
        <p:spPr>
          <a:xfrm>
            <a:off x="146800" y="754700"/>
            <a:ext cx="8707500" cy="405300"/>
          </a:xfrm>
          <a:prstGeom prst="roundRect">
            <a:avLst>
              <a:gd fmla="val 16667" name="adj"/>
            </a:avLst>
          </a:prstGeom>
          <a:solidFill>
            <a:schemeClr val="lt2"/>
          </a:solidFill>
          <a:ln cap="flat" cmpd="sng" w="38100">
            <a:solidFill>
              <a:schemeClr val="dk2"/>
            </a:solidFill>
            <a:prstDash val="lg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GB" sz="1900"/>
              <a:t>Stars - Life Cycle</a:t>
            </a:r>
            <a:endParaRPr sz="1900"/>
          </a:p>
        </p:txBody>
      </p:sp>
      <p:sp>
        <p:nvSpPr>
          <p:cNvPr id="164" name="Google Shape;164;p33"/>
          <p:cNvSpPr txBox="1"/>
          <p:nvPr/>
        </p:nvSpPr>
        <p:spPr>
          <a:xfrm>
            <a:off x="209650" y="181750"/>
            <a:ext cx="8581800" cy="335400"/>
          </a:xfrm>
          <a:prstGeom prst="rect">
            <a:avLst/>
          </a:prstGeom>
          <a:solidFill>
            <a:srgbClr val="F3F3F3"/>
          </a:solidFill>
          <a:ln cap="flat" cmpd="sng" w="38100">
            <a:solidFill>
              <a:srgbClr val="000000"/>
            </a:solidFill>
            <a:prstDash val="lgDash"/>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GB"/>
              <a:t>Space - Stars </a:t>
            </a:r>
            <a:endParaRPr b="1"/>
          </a:p>
        </p:txBody>
      </p:sp>
      <p:pic>
        <p:nvPicPr>
          <p:cNvPr id="165" name="Google Shape;165;p33"/>
          <p:cNvPicPr preferRelativeResize="0"/>
          <p:nvPr/>
        </p:nvPicPr>
        <p:blipFill>
          <a:blip r:embed="rId3">
            <a:alphaModFix/>
          </a:blip>
          <a:stretch>
            <a:fillRect/>
          </a:stretch>
        </p:blipFill>
        <p:spPr>
          <a:xfrm>
            <a:off x="4126181" y="1494100"/>
            <a:ext cx="4865420" cy="2493528"/>
          </a:xfrm>
          <a:prstGeom prst="rect">
            <a:avLst/>
          </a:prstGeom>
          <a:noFill/>
          <a:ln>
            <a:noFill/>
          </a:ln>
        </p:spPr>
      </p:pic>
      <p:pic>
        <p:nvPicPr>
          <p:cNvPr id="166" name="Google Shape;166;p33"/>
          <p:cNvPicPr preferRelativeResize="0"/>
          <p:nvPr/>
        </p:nvPicPr>
        <p:blipFill>
          <a:blip r:embed="rId4">
            <a:alphaModFix/>
          </a:blip>
          <a:stretch>
            <a:fillRect/>
          </a:stretch>
        </p:blipFill>
        <p:spPr>
          <a:xfrm>
            <a:off x="152400" y="1312400"/>
            <a:ext cx="3821379" cy="3582543"/>
          </a:xfrm>
          <a:prstGeom prst="rect">
            <a:avLst/>
          </a:prstGeom>
          <a:noFill/>
          <a:ln>
            <a:noFill/>
          </a:ln>
        </p:spPr>
      </p:pic>
      <p:sp>
        <p:nvSpPr>
          <p:cNvPr id="167" name="Google Shape;167;p33"/>
          <p:cNvSpPr txBox="1"/>
          <p:nvPr/>
        </p:nvSpPr>
        <p:spPr>
          <a:xfrm>
            <a:off x="4290900" y="4123175"/>
            <a:ext cx="4700700" cy="587100"/>
          </a:xfrm>
          <a:prstGeom prst="rect">
            <a:avLst/>
          </a:prstGeom>
          <a:solidFill>
            <a:srgbClr val="FFFFFF"/>
          </a:solidFill>
          <a:ln cap="flat" cmpd="sng" w="2857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0"/>
              </a:spcBef>
              <a:spcAft>
                <a:spcPts val="0"/>
              </a:spcAft>
              <a:buNone/>
            </a:pPr>
            <a:r>
              <a:rPr lang="en-GB" sz="1600"/>
              <a:t>Have a go at drawing your own life cycle of a star.</a:t>
            </a:r>
            <a:endParaRPr sz="1600"/>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FF2CC"/>
        </a:solidFill>
      </p:bgPr>
    </p:bg>
    <p:spTree>
      <p:nvGrpSpPr>
        <p:cNvPr id="171" name="Shape 171"/>
        <p:cNvGrpSpPr/>
        <p:nvPr/>
      </p:nvGrpSpPr>
      <p:grpSpPr>
        <a:xfrm>
          <a:off x="0" y="0"/>
          <a:ext cx="0" cy="0"/>
          <a:chOff x="0" y="0"/>
          <a:chExt cx="0" cy="0"/>
        </a:xfrm>
      </p:grpSpPr>
      <p:sp>
        <p:nvSpPr>
          <p:cNvPr id="172" name="Google Shape;172;p34"/>
          <p:cNvSpPr txBox="1"/>
          <p:nvPr>
            <p:ph type="ctrTitle"/>
          </p:nvPr>
        </p:nvSpPr>
        <p:spPr>
          <a:xfrm>
            <a:off x="3178253" y="2202050"/>
            <a:ext cx="5738700" cy="20526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t/>
            </a:r>
            <a:endParaRPr sz="4000"/>
          </a:p>
          <a:p>
            <a:pPr indent="0" lvl="0" marL="0" rtl="0" algn="ctr">
              <a:spcBef>
                <a:spcPts val="0"/>
              </a:spcBef>
              <a:spcAft>
                <a:spcPts val="0"/>
              </a:spcAft>
              <a:buNone/>
            </a:pPr>
            <a:r>
              <a:t/>
            </a:r>
            <a:endParaRPr sz="4000"/>
          </a:p>
          <a:p>
            <a:pPr indent="0" lvl="0" marL="0" rtl="0" algn="ctr">
              <a:spcBef>
                <a:spcPts val="0"/>
              </a:spcBef>
              <a:spcAft>
                <a:spcPts val="0"/>
              </a:spcAft>
              <a:buNone/>
            </a:pPr>
            <a:r>
              <a:rPr lang="en-GB" sz="4000"/>
              <a:t>Well done on a great day! </a:t>
            </a:r>
            <a:endParaRPr sz="4000"/>
          </a:p>
          <a:p>
            <a:pPr indent="0" lvl="0" marL="0" rtl="0" algn="ctr">
              <a:spcBef>
                <a:spcPts val="0"/>
              </a:spcBef>
              <a:spcAft>
                <a:spcPts val="0"/>
              </a:spcAft>
              <a:buNone/>
            </a:pPr>
            <a:r>
              <a:rPr lang="en-GB" sz="4000"/>
              <a:t>Enjoy your evening and be ready for more learning tomorrow...</a:t>
            </a:r>
            <a:endParaRPr/>
          </a:p>
        </p:txBody>
      </p:sp>
      <p:pic>
        <p:nvPicPr>
          <p:cNvPr id="173" name="Google Shape;173;p34"/>
          <p:cNvPicPr preferRelativeResize="0"/>
          <p:nvPr/>
        </p:nvPicPr>
        <p:blipFill>
          <a:blip r:embed="rId3">
            <a:alphaModFix/>
          </a:blip>
          <a:stretch>
            <a:fillRect/>
          </a:stretch>
        </p:blipFill>
        <p:spPr>
          <a:xfrm>
            <a:off x="499425" y="1105150"/>
            <a:ext cx="2378075" cy="227585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Beach Day">
  <a:themeElements>
    <a:clrScheme name="Beach Day">
      <a:dk1>
        <a:srgbClr val="00FDC8"/>
      </a:dk1>
      <a:lt1>
        <a:srgbClr val="FFFFFF"/>
      </a:lt1>
      <a:dk2>
        <a:srgbClr val="666666"/>
      </a:dk2>
      <a:lt2>
        <a:srgbClr val="EEEEEE"/>
      </a:lt2>
      <a:accent1>
        <a:srgbClr val="212121"/>
      </a:accent1>
      <a:accent2>
        <a:srgbClr val="455A64"/>
      </a:accent2>
      <a:accent3>
        <a:srgbClr val="78909C"/>
      </a:accent3>
      <a:accent4>
        <a:srgbClr val="7C7CE0"/>
      </a:accent4>
      <a:accent5>
        <a:srgbClr val="DB4437"/>
      </a:accent5>
      <a:accent6>
        <a:srgbClr val="F6CD4C"/>
      </a:accent6>
      <a:hlink>
        <a:srgbClr val="DB4437"/>
      </a:hlink>
      <a:folHlink>
        <a:srgbClr val="DB443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