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97" r:id="rId3"/>
  </p:sldMasterIdLst>
  <p:notesMasterIdLst>
    <p:notesMasterId r:id="rId16"/>
  </p:notesMasterIdLst>
  <p:sldIdLst>
    <p:sldId id="263" r:id="rId4"/>
    <p:sldId id="264" r:id="rId5"/>
    <p:sldId id="265" r:id="rId6"/>
    <p:sldId id="266" r:id="rId7"/>
    <p:sldId id="267" r:id="rId8"/>
    <p:sldId id="268" r:id="rId9"/>
    <p:sldId id="270" r:id="rId10"/>
    <p:sldId id="257" r:id="rId11"/>
    <p:sldId id="258" r:id="rId12"/>
    <p:sldId id="259" r:id="rId13"/>
    <p:sldId id="260" r:id="rId14"/>
    <p:sldId id="261"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viewProps" Target="viewProps.xml"/><Relationship Id="rId3" Type="http://schemas.openxmlformats.org/officeDocument/2006/relationships/slideMaster" Target="slideMasters/slideMaster3.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slide" Target="slides/slide12.xml"/><Relationship Id="rId10" Type="http://schemas.openxmlformats.org/officeDocument/2006/relationships/slide" Target="slides/slide7.xml"/><Relationship Id="rId19"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4829947-657F-4CD6-A750-5E1FE297763C}" type="datetimeFigureOut">
              <a:rPr lang="en-GB" smtClean="0"/>
              <a:t>29/05/2020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8357F2B-7354-4E7C-84AC-F8CDB3D4DC09}" type="slidenum">
              <a:rPr lang="en-GB" smtClean="0"/>
              <a:t>‹#›</a:t>
            </a:fld>
            <a:endParaRPr lang="en-GB"/>
          </a:p>
        </p:txBody>
      </p:sp>
    </p:spTree>
    <p:extLst>
      <p:ext uri="{BB962C8B-B14F-4D97-AF65-F5344CB8AC3E}">
        <p14:creationId xmlns:p14="http://schemas.microsoft.com/office/powerpoint/2010/main" val="37389995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3"/>
        <p:cNvGrpSpPr/>
        <p:nvPr/>
      </p:nvGrpSpPr>
      <p:grpSpPr>
        <a:xfrm>
          <a:off x="0" y="0"/>
          <a:ext cx="0" cy="0"/>
          <a:chOff x="0" y="0"/>
          <a:chExt cx="0" cy="0"/>
        </a:xfrm>
      </p:grpSpPr>
      <p:sp>
        <p:nvSpPr>
          <p:cNvPr id="334" name="Google Shape;334;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5" name="Google Shape;335;p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9670655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2"/>
        <p:cNvGrpSpPr/>
        <p:nvPr/>
      </p:nvGrpSpPr>
      <p:grpSpPr>
        <a:xfrm>
          <a:off x="0" y="0"/>
          <a:ext cx="0" cy="0"/>
          <a:chOff x="0" y="0"/>
          <a:chExt cx="0" cy="0"/>
        </a:xfrm>
      </p:grpSpPr>
      <p:sp>
        <p:nvSpPr>
          <p:cNvPr id="343" name="Google Shape;343;p21:notes"/>
          <p:cNvSpPr txBox="1">
            <a:spLocks noGrp="1"/>
          </p:cNvSpPr>
          <p:nvPr>
            <p:ph type="body" idx="1"/>
          </p:nvPr>
        </p:nvSpPr>
        <p:spPr>
          <a:xfrm>
            <a:off x="685800" y="4400550"/>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44" name="Google Shape;344;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6845981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1"/>
        <p:cNvGrpSpPr/>
        <p:nvPr/>
      </p:nvGrpSpPr>
      <p:grpSpPr>
        <a:xfrm>
          <a:off x="0" y="0"/>
          <a:ext cx="0" cy="0"/>
          <a:chOff x="0" y="0"/>
          <a:chExt cx="0" cy="0"/>
        </a:xfrm>
      </p:grpSpPr>
      <p:sp>
        <p:nvSpPr>
          <p:cNvPr id="352" name="Google Shape;352;p22:notes"/>
          <p:cNvSpPr txBox="1">
            <a:spLocks noGrp="1"/>
          </p:cNvSpPr>
          <p:nvPr>
            <p:ph type="body" idx="1"/>
          </p:nvPr>
        </p:nvSpPr>
        <p:spPr>
          <a:xfrm>
            <a:off x="685800" y="4400550"/>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53" name="Google Shape;353;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1339732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1"/>
        <p:cNvGrpSpPr/>
        <p:nvPr/>
      </p:nvGrpSpPr>
      <p:grpSpPr>
        <a:xfrm>
          <a:off x="0" y="0"/>
          <a:ext cx="0" cy="0"/>
          <a:chOff x="0" y="0"/>
          <a:chExt cx="0" cy="0"/>
        </a:xfrm>
      </p:grpSpPr>
      <p:sp>
        <p:nvSpPr>
          <p:cNvPr id="362" name="Google Shape;362;p23:notes"/>
          <p:cNvSpPr txBox="1">
            <a:spLocks noGrp="1"/>
          </p:cNvSpPr>
          <p:nvPr>
            <p:ph type="body" idx="1"/>
          </p:nvPr>
        </p:nvSpPr>
        <p:spPr>
          <a:xfrm>
            <a:off x="685800" y="4400550"/>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63" name="Google Shape;363;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7258439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1"/>
        <p:cNvGrpSpPr/>
        <p:nvPr/>
      </p:nvGrpSpPr>
      <p:grpSpPr>
        <a:xfrm>
          <a:off x="0" y="0"/>
          <a:ext cx="0" cy="0"/>
          <a:chOff x="0" y="0"/>
          <a:chExt cx="0" cy="0"/>
        </a:xfrm>
      </p:grpSpPr>
      <p:sp>
        <p:nvSpPr>
          <p:cNvPr id="372" name="Google Shape;372;p24:notes"/>
          <p:cNvSpPr txBox="1">
            <a:spLocks noGrp="1"/>
          </p:cNvSpPr>
          <p:nvPr>
            <p:ph type="body" idx="1"/>
          </p:nvPr>
        </p:nvSpPr>
        <p:spPr>
          <a:xfrm>
            <a:off x="685800" y="4400550"/>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73" name="Google Shape;373;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7850457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4"/>
        <p:cNvGrpSpPr/>
        <p:nvPr/>
      </p:nvGrpSpPr>
      <p:grpSpPr>
        <a:xfrm>
          <a:off x="0" y="0"/>
          <a:ext cx="0" cy="0"/>
          <a:chOff x="0" y="0"/>
          <a:chExt cx="0" cy="0"/>
        </a:xfrm>
      </p:grpSpPr>
      <p:sp>
        <p:nvSpPr>
          <p:cNvPr id="385" name="Google Shape;385;p25:notes"/>
          <p:cNvSpPr txBox="1">
            <a:spLocks noGrp="1"/>
          </p:cNvSpPr>
          <p:nvPr>
            <p:ph type="body" idx="1"/>
          </p:nvPr>
        </p:nvSpPr>
        <p:spPr>
          <a:xfrm>
            <a:off x="685800" y="4400550"/>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86" name="Google Shape;386;p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1531948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4"/>
        <p:cNvGrpSpPr/>
        <p:nvPr/>
      </p:nvGrpSpPr>
      <p:grpSpPr>
        <a:xfrm>
          <a:off x="0" y="0"/>
          <a:ext cx="0" cy="0"/>
          <a:chOff x="0" y="0"/>
          <a:chExt cx="0" cy="0"/>
        </a:xfrm>
      </p:grpSpPr>
      <p:sp>
        <p:nvSpPr>
          <p:cNvPr id="405" name="Google Shape;405;p27:notes"/>
          <p:cNvSpPr txBox="1">
            <a:spLocks noGrp="1"/>
          </p:cNvSpPr>
          <p:nvPr>
            <p:ph type="body" idx="1"/>
          </p:nvPr>
        </p:nvSpPr>
        <p:spPr>
          <a:xfrm>
            <a:off x="685800" y="4400550"/>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06" name="Google Shape;406;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2711704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4"/>
        <p:cNvGrpSpPr/>
        <p:nvPr/>
      </p:nvGrpSpPr>
      <p:grpSpPr>
        <a:xfrm>
          <a:off x="0" y="0"/>
          <a:ext cx="0" cy="0"/>
          <a:chOff x="0" y="0"/>
          <a:chExt cx="0" cy="0"/>
        </a:xfrm>
      </p:grpSpPr>
      <p:sp>
        <p:nvSpPr>
          <p:cNvPr id="415" name="Google Shape;415;g80605ef293_0_27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16" name="Google Shape;416;g80605ef293_0_27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9718094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2"/>
        <p:cNvGrpSpPr/>
        <p:nvPr/>
      </p:nvGrpSpPr>
      <p:grpSpPr>
        <a:xfrm>
          <a:off x="0" y="0"/>
          <a:ext cx="0" cy="0"/>
          <a:chOff x="0" y="0"/>
          <a:chExt cx="0" cy="0"/>
        </a:xfrm>
      </p:grpSpPr>
      <p:sp>
        <p:nvSpPr>
          <p:cNvPr id="423" name="Google Shape;423;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24" name="Google Shape;424;p3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a:solidFill>
                <a:schemeClr val="dk1"/>
              </a:solidFill>
            </a:endParaRPr>
          </a:p>
        </p:txBody>
      </p:sp>
    </p:spTree>
    <p:extLst>
      <p:ext uri="{BB962C8B-B14F-4D97-AF65-F5344CB8AC3E}">
        <p14:creationId xmlns:p14="http://schemas.microsoft.com/office/powerpoint/2010/main" val="14827617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1"/>
        <p:cNvGrpSpPr/>
        <p:nvPr/>
      </p:nvGrpSpPr>
      <p:grpSpPr>
        <a:xfrm>
          <a:off x="0" y="0"/>
          <a:ext cx="0" cy="0"/>
          <a:chOff x="0" y="0"/>
          <a:chExt cx="0" cy="0"/>
        </a:xfrm>
      </p:grpSpPr>
      <p:sp>
        <p:nvSpPr>
          <p:cNvPr id="432" name="Google Shape;432;p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33" name="Google Shape;433;p3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2395772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0"/>
        <p:cNvGrpSpPr/>
        <p:nvPr/>
      </p:nvGrpSpPr>
      <p:grpSpPr>
        <a:xfrm>
          <a:off x="0" y="0"/>
          <a:ext cx="0" cy="0"/>
          <a:chOff x="0" y="0"/>
          <a:chExt cx="0" cy="0"/>
        </a:xfrm>
      </p:grpSpPr>
      <p:sp>
        <p:nvSpPr>
          <p:cNvPr id="441" name="Google Shape;441;p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42" name="Google Shape;442;p3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a:p>
        </p:txBody>
      </p:sp>
    </p:spTree>
    <p:extLst>
      <p:ext uri="{BB962C8B-B14F-4D97-AF65-F5344CB8AC3E}">
        <p14:creationId xmlns:p14="http://schemas.microsoft.com/office/powerpoint/2010/main" val="20103989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0"/>
        <p:cNvGrpSpPr/>
        <p:nvPr/>
      </p:nvGrpSpPr>
      <p:grpSpPr>
        <a:xfrm>
          <a:off x="0" y="0"/>
          <a:ext cx="0" cy="0"/>
          <a:chOff x="0" y="0"/>
          <a:chExt cx="0" cy="0"/>
        </a:xfrm>
      </p:grpSpPr>
      <p:sp>
        <p:nvSpPr>
          <p:cNvPr id="451" name="Google Shape;451;p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52" name="Google Shape;452;p3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000000"/>
              </a:buClr>
              <a:buSzPts val="1100"/>
              <a:buFont typeface="Arial"/>
              <a:buNone/>
            </a:pPr>
            <a:endParaRPr/>
          </a:p>
        </p:txBody>
      </p:sp>
    </p:spTree>
    <p:extLst>
      <p:ext uri="{BB962C8B-B14F-4D97-AF65-F5344CB8AC3E}">
        <p14:creationId xmlns:p14="http://schemas.microsoft.com/office/powerpoint/2010/main" val="1488273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slide">
    <p:bg>
      <p:bgPr>
        <a:solidFill>
          <a:schemeClr val="dk1"/>
        </a:solidFill>
        <a:effectLst/>
      </p:bgPr>
    </p:bg>
    <p:spTree>
      <p:nvGrpSpPr>
        <p:cNvPr id="1" name="Shape 65"/>
        <p:cNvGrpSpPr/>
        <p:nvPr/>
      </p:nvGrpSpPr>
      <p:grpSpPr>
        <a:xfrm>
          <a:off x="0" y="0"/>
          <a:ext cx="0" cy="0"/>
          <a:chOff x="0" y="0"/>
          <a:chExt cx="0" cy="0"/>
        </a:xfrm>
      </p:grpSpPr>
      <p:sp>
        <p:nvSpPr>
          <p:cNvPr id="66" name="Google Shape;66;p17"/>
          <p:cNvSpPr/>
          <p:nvPr/>
        </p:nvSpPr>
        <p:spPr>
          <a:xfrm>
            <a:off x="0" y="0"/>
            <a:ext cx="12192000" cy="4572000"/>
          </a:xfrm>
          <a:prstGeom prst="rect">
            <a:avLst/>
          </a:prstGeom>
          <a:solidFill>
            <a:schemeClr val="lt1"/>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67" name="Google Shape;67;p17"/>
          <p:cNvSpPr txBox="1">
            <a:spLocks noGrp="1"/>
          </p:cNvSpPr>
          <p:nvPr>
            <p:ph type="ctrTitle"/>
          </p:nvPr>
        </p:nvSpPr>
        <p:spPr>
          <a:xfrm>
            <a:off x="415600" y="522867"/>
            <a:ext cx="11360800" cy="35872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8000"/>
              <a:buNone/>
              <a:defRPr sz="10666"/>
            </a:lvl1pPr>
            <a:lvl2pPr lvl="1" algn="ctr" rtl="0">
              <a:spcBef>
                <a:spcPts val="0"/>
              </a:spcBef>
              <a:spcAft>
                <a:spcPts val="0"/>
              </a:spcAft>
              <a:buSzPts val="8000"/>
              <a:buNone/>
              <a:defRPr sz="10666"/>
            </a:lvl2pPr>
            <a:lvl3pPr lvl="2" algn="ctr" rtl="0">
              <a:spcBef>
                <a:spcPts val="0"/>
              </a:spcBef>
              <a:spcAft>
                <a:spcPts val="0"/>
              </a:spcAft>
              <a:buSzPts val="8000"/>
              <a:buNone/>
              <a:defRPr sz="10666"/>
            </a:lvl3pPr>
            <a:lvl4pPr lvl="3" algn="ctr" rtl="0">
              <a:spcBef>
                <a:spcPts val="0"/>
              </a:spcBef>
              <a:spcAft>
                <a:spcPts val="0"/>
              </a:spcAft>
              <a:buSzPts val="8000"/>
              <a:buNone/>
              <a:defRPr sz="10666"/>
            </a:lvl4pPr>
            <a:lvl5pPr lvl="4" algn="ctr" rtl="0">
              <a:spcBef>
                <a:spcPts val="0"/>
              </a:spcBef>
              <a:spcAft>
                <a:spcPts val="0"/>
              </a:spcAft>
              <a:buSzPts val="8000"/>
              <a:buNone/>
              <a:defRPr sz="10666"/>
            </a:lvl5pPr>
            <a:lvl6pPr lvl="5" algn="ctr" rtl="0">
              <a:spcBef>
                <a:spcPts val="0"/>
              </a:spcBef>
              <a:spcAft>
                <a:spcPts val="0"/>
              </a:spcAft>
              <a:buSzPts val="8000"/>
              <a:buNone/>
              <a:defRPr sz="10666"/>
            </a:lvl6pPr>
            <a:lvl7pPr lvl="6" algn="ctr" rtl="0">
              <a:spcBef>
                <a:spcPts val="0"/>
              </a:spcBef>
              <a:spcAft>
                <a:spcPts val="0"/>
              </a:spcAft>
              <a:buSzPts val="8000"/>
              <a:buNone/>
              <a:defRPr sz="10666"/>
            </a:lvl7pPr>
            <a:lvl8pPr lvl="7" algn="ctr" rtl="0">
              <a:spcBef>
                <a:spcPts val="0"/>
              </a:spcBef>
              <a:spcAft>
                <a:spcPts val="0"/>
              </a:spcAft>
              <a:buSzPts val="8000"/>
              <a:buNone/>
              <a:defRPr sz="10666"/>
            </a:lvl8pPr>
            <a:lvl9pPr lvl="8" algn="ctr" rtl="0">
              <a:spcBef>
                <a:spcPts val="0"/>
              </a:spcBef>
              <a:spcAft>
                <a:spcPts val="0"/>
              </a:spcAft>
              <a:buSzPts val="8000"/>
              <a:buNone/>
              <a:defRPr sz="10666"/>
            </a:lvl9pPr>
          </a:lstStyle>
          <a:p>
            <a:endParaRPr/>
          </a:p>
        </p:txBody>
      </p:sp>
      <p:sp>
        <p:nvSpPr>
          <p:cNvPr id="68" name="Google Shape;68;p17"/>
          <p:cNvSpPr txBox="1">
            <a:spLocks noGrp="1"/>
          </p:cNvSpPr>
          <p:nvPr>
            <p:ph type="subTitle" idx="1"/>
          </p:nvPr>
        </p:nvSpPr>
        <p:spPr>
          <a:xfrm>
            <a:off x="415600" y="5187200"/>
            <a:ext cx="11360800" cy="9416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Clr>
                <a:schemeClr val="accent1"/>
              </a:buClr>
              <a:buSzPts val="2100"/>
              <a:buNone/>
              <a:defRPr sz="2800" b="1">
                <a:solidFill>
                  <a:schemeClr val="accent1"/>
                </a:solidFill>
              </a:defRPr>
            </a:lvl1pPr>
            <a:lvl2pPr lvl="1" algn="ctr" rtl="0">
              <a:lnSpc>
                <a:spcPct val="100000"/>
              </a:lnSpc>
              <a:spcBef>
                <a:spcPts val="0"/>
              </a:spcBef>
              <a:spcAft>
                <a:spcPts val="0"/>
              </a:spcAft>
              <a:buClr>
                <a:schemeClr val="accent1"/>
              </a:buClr>
              <a:buSzPts val="2100"/>
              <a:buNone/>
              <a:defRPr sz="2800" b="1">
                <a:solidFill>
                  <a:schemeClr val="accent1"/>
                </a:solidFill>
              </a:defRPr>
            </a:lvl2pPr>
            <a:lvl3pPr lvl="2" algn="ctr" rtl="0">
              <a:lnSpc>
                <a:spcPct val="100000"/>
              </a:lnSpc>
              <a:spcBef>
                <a:spcPts val="0"/>
              </a:spcBef>
              <a:spcAft>
                <a:spcPts val="0"/>
              </a:spcAft>
              <a:buClr>
                <a:schemeClr val="accent1"/>
              </a:buClr>
              <a:buSzPts val="2100"/>
              <a:buNone/>
              <a:defRPr sz="2800" b="1">
                <a:solidFill>
                  <a:schemeClr val="accent1"/>
                </a:solidFill>
              </a:defRPr>
            </a:lvl3pPr>
            <a:lvl4pPr lvl="3" algn="ctr" rtl="0">
              <a:lnSpc>
                <a:spcPct val="100000"/>
              </a:lnSpc>
              <a:spcBef>
                <a:spcPts val="0"/>
              </a:spcBef>
              <a:spcAft>
                <a:spcPts val="0"/>
              </a:spcAft>
              <a:buClr>
                <a:schemeClr val="accent1"/>
              </a:buClr>
              <a:buSzPts val="2100"/>
              <a:buNone/>
              <a:defRPr sz="2800" b="1">
                <a:solidFill>
                  <a:schemeClr val="accent1"/>
                </a:solidFill>
              </a:defRPr>
            </a:lvl4pPr>
            <a:lvl5pPr lvl="4" algn="ctr" rtl="0">
              <a:lnSpc>
                <a:spcPct val="100000"/>
              </a:lnSpc>
              <a:spcBef>
                <a:spcPts val="0"/>
              </a:spcBef>
              <a:spcAft>
                <a:spcPts val="0"/>
              </a:spcAft>
              <a:buClr>
                <a:schemeClr val="accent1"/>
              </a:buClr>
              <a:buSzPts val="2100"/>
              <a:buNone/>
              <a:defRPr sz="2800" b="1">
                <a:solidFill>
                  <a:schemeClr val="accent1"/>
                </a:solidFill>
              </a:defRPr>
            </a:lvl5pPr>
            <a:lvl6pPr lvl="5" algn="ctr" rtl="0">
              <a:lnSpc>
                <a:spcPct val="100000"/>
              </a:lnSpc>
              <a:spcBef>
                <a:spcPts val="0"/>
              </a:spcBef>
              <a:spcAft>
                <a:spcPts val="0"/>
              </a:spcAft>
              <a:buClr>
                <a:schemeClr val="accent1"/>
              </a:buClr>
              <a:buSzPts val="2100"/>
              <a:buNone/>
              <a:defRPr sz="2800" b="1">
                <a:solidFill>
                  <a:schemeClr val="accent1"/>
                </a:solidFill>
              </a:defRPr>
            </a:lvl6pPr>
            <a:lvl7pPr lvl="6" algn="ctr" rtl="0">
              <a:lnSpc>
                <a:spcPct val="100000"/>
              </a:lnSpc>
              <a:spcBef>
                <a:spcPts val="0"/>
              </a:spcBef>
              <a:spcAft>
                <a:spcPts val="0"/>
              </a:spcAft>
              <a:buClr>
                <a:schemeClr val="accent1"/>
              </a:buClr>
              <a:buSzPts val="2100"/>
              <a:buNone/>
              <a:defRPr sz="2800" b="1">
                <a:solidFill>
                  <a:schemeClr val="accent1"/>
                </a:solidFill>
              </a:defRPr>
            </a:lvl7pPr>
            <a:lvl8pPr lvl="7" algn="ctr" rtl="0">
              <a:lnSpc>
                <a:spcPct val="100000"/>
              </a:lnSpc>
              <a:spcBef>
                <a:spcPts val="0"/>
              </a:spcBef>
              <a:spcAft>
                <a:spcPts val="0"/>
              </a:spcAft>
              <a:buClr>
                <a:schemeClr val="accent1"/>
              </a:buClr>
              <a:buSzPts val="2100"/>
              <a:buNone/>
              <a:defRPr sz="2800" b="1">
                <a:solidFill>
                  <a:schemeClr val="accent1"/>
                </a:solidFill>
              </a:defRPr>
            </a:lvl8pPr>
            <a:lvl9pPr lvl="8" algn="ctr" rtl="0">
              <a:lnSpc>
                <a:spcPct val="100000"/>
              </a:lnSpc>
              <a:spcBef>
                <a:spcPts val="0"/>
              </a:spcBef>
              <a:spcAft>
                <a:spcPts val="0"/>
              </a:spcAft>
              <a:buClr>
                <a:schemeClr val="accent1"/>
              </a:buClr>
              <a:buSzPts val="2100"/>
              <a:buNone/>
              <a:defRPr sz="2800" b="1">
                <a:solidFill>
                  <a:schemeClr val="accent1"/>
                </a:solidFill>
              </a:defRPr>
            </a:lvl9pPr>
          </a:lstStyle>
          <a:p>
            <a:endParaRPr/>
          </a:p>
        </p:txBody>
      </p:sp>
      <p:sp>
        <p:nvSpPr>
          <p:cNvPr id="69" name="Google Shape;69;p17"/>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4390878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bg>
      <p:bgPr>
        <a:solidFill>
          <a:schemeClr val="dk1"/>
        </a:solidFill>
        <a:effectLst/>
      </p:bgPr>
    </p:bg>
    <p:spTree>
      <p:nvGrpSpPr>
        <p:cNvPr id="1" name="Shape 70"/>
        <p:cNvGrpSpPr/>
        <p:nvPr/>
      </p:nvGrpSpPr>
      <p:grpSpPr>
        <a:xfrm>
          <a:off x="0" y="0"/>
          <a:ext cx="0" cy="0"/>
          <a:chOff x="0" y="0"/>
          <a:chExt cx="0" cy="0"/>
        </a:xfrm>
      </p:grpSpPr>
      <p:sp>
        <p:nvSpPr>
          <p:cNvPr id="71" name="Google Shape;71;p18"/>
          <p:cNvSpPr txBox="1">
            <a:spLocks noGrp="1"/>
          </p:cNvSpPr>
          <p:nvPr>
            <p:ph type="title"/>
          </p:nvPr>
        </p:nvSpPr>
        <p:spPr>
          <a:xfrm>
            <a:off x="3737000" y="1070000"/>
            <a:ext cx="4718000" cy="4718000"/>
          </a:xfrm>
          <a:prstGeom prst="rect">
            <a:avLst/>
          </a:prstGeom>
          <a:solidFill>
            <a:srgbClr val="FFFFFF"/>
          </a:solidFill>
        </p:spPr>
        <p:txBody>
          <a:bodyPr spcFirstLastPara="1" wrap="square" lIns="91425" tIns="91425" rIns="91425" bIns="91425" anchor="ctr" anchorCtr="0">
            <a:noAutofit/>
          </a:bodyPr>
          <a:lstStyle>
            <a:lvl1pPr lvl="0" algn="ctr" rtl="0">
              <a:spcBef>
                <a:spcPts val="0"/>
              </a:spcBef>
              <a:spcAft>
                <a:spcPts val="0"/>
              </a:spcAft>
              <a:buSzPts val="4800"/>
              <a:buNone/>
              <a:defRPr sz="6400"/>
            </a:lvl1pPr>
            <a:lvl2pPr lvl="1" algn="ctr" rtl="0">
              <a:spcBef>
                <a:spcPts val="0"/>
              </a:spcBef>
              <a:spcAft>
                <a:spcPts val="0"/>
              </a:spcAft>
              <a:buSzPts val="4800"/>
              <a:buNone/>
              <a:defRPr sz="6400"/>
            </a:lvl2pPr>
            <a:lvl3pPr lvl="2" algn="ctr" rtl="0">
              <a:spcBef>
                <a:spcPts val="0"/>
              </a:spcBef>
              <a:spcAft>
                <a:spcPts val="0"/>
              </a:spcAft>
              <a:buSzPts val="4800"/>
              <a:buNone/>
              <a:defRPr sz="6400"/>
            </a:lvl3pPr>
            <a:lvl4pPr lvl="3" algn="ctr" rtl="0">
              <a:spcBef>
                <a:spcPts val="0"/>
              </a:spcBef>
              <a:spcAft>
                <a:spcPts val="0"/>
              </a:spcAft>
              <a:buSzPts val="4800"/>
              <a:buNone/>
              <a:defRPr sz="6400"/>
            </a:lvl4pPr>
            <a:lvl5pPr lvl="4" algn="ctr" rtl="0">
              <a:spcBef>
                <a:spcPts val="0"/>
              </a:spcBef>
              <a:spcAft>
                <a:spcPts val="0"/>
              </a:spcAft>
              <a:buSzPts val="4800"/>
              <a:buNone/>
              <a:defRPr sz="6400"/>
            </a:lvl5pPr>
            <a:lvl6pPr lvl="5" algn="ctr" rtl="0">
              <a:spcBef>
                <a:spcPts val="0"/>
              </a:spcBef>
              <a:spcAft>
                <a:spcPts val="0"/>
              </a:spcAft>
              <a:buSzPts val="4800"/>
              <a:buNone/>
              <a:defRPr sz="6400"/>
            </a:lvl6pPr>
            <a:lvl7pPr lvl="6" algn="ctr" rtl="0">
              <a:spcBef>
                <a:spcPts val="0"/>
              </a:spcBef>
              <a:spcAft>
                <a:spcPts val="0"/>
              </a:spcAft>
              <a:buSzPts val="4800"/>
              <a:buNone/>
              <a:defRPr sz="6400"/>
            </a:lvl7pPr>
            <a:lvl8pPr lvl="7" algn="ctr" rtl="0">
              <a:spcBef>
                <a:spcPts val="0"/>
              </a:spcBef>
              <a:spcAft>
                <a:spcPts val="0"/>
              </a:spcAft>
              <a:buSzPts val="4800"/>
              <a:buNone/>
              <a:defRPr sz="6400"/>
            </a:lvl8pPr>
            <a:lvl9pPr lvl="8" algn="ctr" rtl="0">
              <a:spcBef>
                <a:spcPts val="0"/>
              </a:spcBef>
              <a:spcAft>
                <a:spcPts val="0"/>
              </a:spcAft>
              <a:buSzPts val="4800"/>
              <a:buNone/>
              <a:defRPr sz="6400"/>
            </a:lvl9pPr>
          </a:lstStyle>
          <a:p>
            <a:endParaRPr/>
          </a:p>
        </p:txBody>
      </p:sp>
      <p:sp>
        <p:nvSpPr>
          <p:cNvPr id="72" name="Google Shape;72;p18"/>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4109073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73"/>
        <p:cNvGrpSpPr/>
        <p:nvPr/>
      </p:nvGrpSpPr>
      <p:grpSpPr>
        <a:xfrm>
          <a:off x="0" y="0"/>
          <a:ext cx="0" cy="0"/>
          <a:chOff x="0" y="0"/>
          <a:chExt cx="0" cy="0"/>
        </a:xfrm>
      </p:grpSpPr>
      <p:sp>
        <p:nvSpPr>
          <p:cNvPr id="74" name="Google Shape;74;p19"/>
          <p:cNvSpPr txBox="1">
            <a:spLocks noGrp="1"/>
          </p:cNvSpPr>
          <p:nvPr>
            <p:ph type="title"/>
          </p:nvPr>
        </p:nvSpPr>
        <p:spPr>
          <a:xfrm>
            <a:off x="415600" y="390467"/>
            <a:ext cx="11360800" cy="1068000"/>
          </a:xfrm>
          <a:prstGeom prst="rect">
            <a:avLst/>
          </a:prstGeom>
        </p:spPr>
        <p:txBody>
          <a:bodyPr spcFirstLastPara="1" wrap="square" lIns="91425" tIns="91425" rIns="91425" bIns="91425" anchor="t" anchorCtr="0">
            <a:noAutofit/>
          </a:bodyPr>
          <a:lstStyle>
            <a:lvl1pPr lvl="0" rtl="0">
              <a:spcBef>
                <a:spcPts val="0"/>
              </a:spcBef>
              <a:spcAft>
                <a:spcPts val="0"/>
              </a:spcAft>
              <a:buSzPts val="4200"/>
              <a:buNone/>
              <a:defRPr/>
            </a:lvl1pPr>
            <a:lvl2pPr lvl="1" rtl="0">
              <a:spcBef>
                <a:spcPts val="0"/>
              </a:spcBef>
              <a:spcAft>
                <a:spcPts val="0"/>
              </a:spcAft>
              <a:buSzPts val="4200"/>
              <a:buNone/>
              <a:defRPr/>
            </a:lvl2pPr>
            <a:lvl3pPr lvl="2" rtl="0">
              <a:spcBef>
                <a:spcPts val="0"/>
              </a:spcBef>
              <a:spcAft>
                <a:spcPts val="0"/>
              </a:spcAft>
              <a:buSzPts val="4200"/>
              <a:buNone/>
              <a:defRPr/>
            </a:lvl3pPr>
            <a:lvl4pPr lvl="3" rtl="0">
              <a:spcBef>
                <a:spcPts val="0"/>
              </a:spcBef>
              <a:spcAft>
                <a:spcPts val="0"/>
              </a:spcAft>
              <a:buSzPts val="4200"/>
              <a:buNone/>
              <a:defRPr/>
            </a:lvl4pPr>
            <a:lvl5pPr lvl="4" rtl="0">
              <a:spcBef>
                <a:spcPts val="0"/>
              </a:spcBef>
              <a:spcAft>
                <a:spcPts val="0"/>
              </a:spcAft>
              <a:buSzPts val="4200"/>
              <a:buNone/>
              <a:defRPr/>
            </a:lvl5pPr>
            <a:lvl6pPr lvl="5" rtl="0">
              <a:spcBef>
                <a:spcPts val="0"/>
              </a:spcBef>
              <a:spcAft>
                <a:spcPts val="0"/>
              </a:spcAft>
              <a:buSzPts val="4200"/>
              <a:buNone/>
              <a:defRPr/>
            </a:lvl6pPr>
            <a:lvl7pPr lvl="6" rtl="0">
              <a:spcBef>
                <a:spcPts val="0"/>
              </a:spcBef>
              <a:spcAft>
                <a:spcPts val="0"/>
              </a:spcAft>
              <a:buSzPts val="4200"/>
              <a:buNone/>
              <a:defRPr/>
            </a:lvl7pPr>
            <a:lvl8pPr lvl="7" rtl="0">
              <a:spcBef>
                <a:spcPts val="0"/>
              </a:spcBef>
              <a:spcAft>
                <a:spcPts val="0"/>
              </a:spcAft>
              <a:buSzPts val="4200"/>
              <a:buNone/>
              <a:defRPr/>
            </a:lvl8pPr>
            <a:lvl9pPr lvl="8" rtl="0">
              <a:spcBef>
                <a:spcPts val="0"/>
              </a:spcBef>
              <a:spcAft>
                <a:spcPts val="0"/>
              </a:spcAft>
              <a:buSzPts val="4200"/>
              <a:buNone/>
              <a:defRPr/>
            </a:lvl9pPr>
          </a:lstStyle>
          <a:p>
            <a:endParaRPr/>
          </a:p>
        </p:txBody>
      </p:sp>
      <p:sp>
        <p:nvSpPr>
          <p:cNvPr id="75" name="Google Shape;75;p19"/>
          <p:cNvSpPr txBox="1">
            <a:spLocks noGrp="1"/>
          </p:cNvSpPr>
          <p:nvPr>
            <p:ph type="body" idx="1"/>
          </p:nvPr>
        </p:nvSpPr>
        <p:spPr>
          <a:xfrm>
            <a:off x="415600" y="1638233"/>
            <a:ext cx="11360800" cy="4453600"/>
          </a:xfrm>
          <a:prstGeom prst="rect">
            <a:avLst/>
          </a:prstGeom>
        </p:spPr>
        <p:txBody>
          <a:bodyPr spcFirstLastPara="1" wrap="square" lIns="91425" tIns="91425" rIns="91425" bIns="91425" anchor="t" anchorCtr="0">
            <a:noAutofit/>
          </a:bodyPr>
          <a:lstStyle>
            <a:lvl1pPr marL="609585" lvl="0" indent="-457189" rtl="0">
              <a:spcBef>
                <a:spcPts val="0"/>
              </a:spcBef>
              <a:spcAft>
                <a:spcPts val="0"/>
              </a:spcAft>
              <a:buSzPts val="1800"/>
              <a:buChar char="●"/>
              <a:defRPr/>
            </a:lvl1pPr>
            <a:lvl2pPr marL="1219170" lvl="1" indent="-423323" rtl="0">
              <a:spcBef>
                <a:spcPts val="2133"/>
              </a:spcBef>
              <a:spcAft>
                <a:spcPts val="0"/>
              </a:spcAft>
              <a:buSzPts val="1400"/>
              <a:buChar char="○"/>
              <a:defRPr/>
            </a:lvl2pPr>
            <a:lvl3pPr marL="1828754" lvl="2" indent="-423323" rtl="0">
              <a:spcBef>
                <a:spcPts val="2133"/>
              </a:spcBef>
              <a:spcAft>
                <a:spcPts val="0"/>
              </a:spcAft>
              <a:buSzPts val="1400"/>
              <a:buChar char="■"/>
              <a:defRPr/>
            </a:lvl3pPr>
            <a:lvl4pPr marL="2438339" lvl="3" indent="-423323" rtl="0">
              <a:spcBef>
                <a:spcPts val="2133"/>
              </a:spcBef>
              <a:spcAft>
                <a:spcPts val="0"/>
              </a:spcAft>
              <a:buSzPts val="1400"/>
              <a:buChar char="●"/>
              <a:defRPr/>
            </a:lvl4pPr>
            <a:lvl5pPr marL="3047924" lvl="4" indent="-423323" rtl="0">
              <a:spcBef>
                <a:spcPts val="2133"/>
              </a:spcBef>
              <a:spcAft>
                <a:spcPts val="0"/>
              </a:spcAft>
              <a:buSzPts val="1400"/>
              <a:buChar char="○"/>
              <a:defRPr/>
            </a:lvl5pPr>
            <a:lvl6pPr marL="3657509" lvl="5" indent="-423323" rtl="0">
              <a:spcBef>
                <a:spcPts val="2133"/>
              </a:spcBef>
              <a:spcAft>
                <a:spcPts val="0"/>
              </a:spcAft>
              <a:buSzPts val="1400"/>
              <a:buChar char="■"/>
              <a:defRPr/>
            </a:lvl6pPr>
            <a:lvl7pPr marL="4267093" lvl="6" indent="-423323" rtl="0">
              <a:spcBef>
                <a:spcPts val="2133"/>
              </a:spcBef>
              <a:spcAft>
                <a:spcPts val="0"/>
              </a:spcAft>
              <a:buSzPts val="1400"/>
              <a:buChar char="●"/>
              <a:defRPr/>
            </a:lvl7pPr>
            <a:lvl8pPr marL="4876678" lvl="7" indent="-423323" rtl="0">
              <a:spcBef>
                <a:spcPts val="2133"/>
              </a:spcBef>
              <a:spcAft>
                <a:spcPts val="0"/>
              </a:spcAft>
              <a:buSzPts val="1400"/>
              <a:buChar char="○"/>
              <a:defRPr/>
            </a:lvl8pPr>
            <a:lvl9pPr marL="5486263" lvl="8" indent="-423323" rtl="0">
              <a:spcBef>
                <a:spcPts val="2133"/>
              </a:spcBef>
              <a:spcAft>
                <a:spcPts val="2133"/>
              </a:spcAft>
              <a:buSzPts val="1400"/>
              <a:buChar char="■"/>
              <a:defRPr/>
            </a:lvl9pPr>
          </a:lstStyle>
          <a:p>
            <a:endParaRPr/>
          </a:p>
        </p:txBody>
      </p:sp>
      <p:sp>
        <p:nvSpPr>
          <p:cNvPr id="76" name="Google Shape;76;p19"/>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1483700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77"/>
        <p:cNvGrpSpPr/>
        <p:nvPr/>
      </p:nvGrpSpPr>
      <p:grpSpPr>
        <a:xfrm>
          <a:off x="0" y="0"/>
          <a:ext cx="0" cy="0"/>
          <a:chOff x="0" y="0"/>
          <a:chExt cx="0" cy="0"/>
        </a:xfrm>
      </p:grpSpPr>
      <p:sp>
        <p:nvSpPr>
          <p:cNvPr id="78" name="Google Shape;78;p20"/>
          <p:cNvSpPr txBox="1">
            <a:spLocks noGrp="1"/>
          </p:cNvSpPr>
          <p:nvPr>
            <p:ph type="title"/>
          </p:nvPr>
        </p:nvSpPr>
        <p:spPr>
          <a:xfrm>
            <a:off x="415600" y="390467"/>
            <a:ext cx="11360800" cy="1068000"/>
          </a:xfrm>
          <a:prstGeom prst="rect">
            <a:avLst/>
          </a:prstGeom>
        </p:spPr>
        <p:txBody>
          <a:bodyPr spcFirstLastPara="1" wrap="square" lIns="91425" tIns="91425" rIns="91425" bIns="91425" anchor="t" anchorCtr="0">
            <a:noAutofit/>
          </a:bodyPr>
          <a:lstStyle>
            <a:lvl1pPr lvl="0" rtl="0">
              <a:spcBef>
                <a:spcPts val="0"/>
              </a:spcBef>
              <a:spcAft>
                <a:spcPts val="0"/>
              </a:spcAft>
              <a:buSzPts val="4200"/>
              <a:buNone/>
              <a:defRPr/>
            </a:lvl1pPr>
            <a:lvl2pPr lvl="1" rtl="0">
              <a:spcBef>
                <a:spcPts val="0"/>
              </a:spcBef>
              <a:spcAft>
                <a:spcPts val="0"/>
              </a:spcAft>
              <a:buSzPts val="4200"/>
              <a:buNone/>
              <a:defRPr/>
            </a:lvl2pPr>
            <a:lvl3pPr lvl="2" rtl="0">
              <a:spcBef>
                <a:spcPts val="0"/>
              </a:spcBef>
              <a:spcAft>
                <a:spcPts val="0"/>
              </a:spcAft>
              <a:buSzPts val="4200"/>
              <a:buNone/>
              <a:defRPr/>
            </a:lvl3pPr>
            <a:lvl4pPr lvl="3" rtl="0">
              <a:spcBef>
                <a:spcPts val="0"/>
              </a:spcBef>
              <a:spcAft>
                <a:spcPts val="0"/>
              </a:spcAft>
              <a:buSzPts val="4200"/>
              <a:buNone/>
              <a:defRPr/>
            </a:lvl4pPr>
            <a:lvl5pPr lvl="4" rtl="0">
              <a:spcBef>
                <a:spcPts val="0"/>
              </a:spcBef>
              <a:spcAft>
                <a:spcPts val="0"/>
              </a:spcAft>
              <a:buSzPts val="4200"/>
              <a:buNone/>
              <a:defRPr/>
            </a:lvl5pPr>
            <a:lvl6pPr lvl="5" rtl="0">
              <a:spcBef>
                <a:spcPts val="0"/>
              </a:spcBef>
              <a:spcAft>
                <a:spcPts val="0"/>
              </a:spcAft>
              <a:buSzPts val="4200"/>
              <a:buNone/>
              <a:defRPr/>
            </a:lvl6pPr>
            <a:lvl7pPr lvl="6" rtl="0">
              <a:spcBef>
                <a:spcPts val="0"/>
              </a:spcBef>
              <a:spcAft>
                <a:spcPts val="0"/>
              </a:spcAft>
              <a:buSzPts val="4200"/>
              <a:buNone/>
              <a:defRPr/>
            </a:lvl7pPr>
            <a:lvl8pPr lvl="7" rtl="0">
              <a:spcBef>
                <a:spcPts val="0"/>
              </a:spcBef>
              <a:spcAft>
                <a:spcPts val="0"/>
              </a:spcAft>
              <a:buSzPts val="4200"/>
              <a:buNone/>
              <a:defRPr/>
            </a:lvl8pPr>
            <a:lvl9pPr lvl="8" rtl="0">
              <a:spcBef>
                <a:spcPts val="0"/>
              </a:spcBef>
              <a:spcAft>
                <a:spcPts val="0"/>
              </a:spcAft>
              <a:buSzPts val="4200"/>
              <a:buNone/>
              <a:defRPr/>
            </a:lvl9pPr>
          </a:lstStyle>
          <a:p>
            <a:endParaRPr/>
          </a:p>
        </p:txBody>
      </p:sp>
      <p:sp>
        <p:nvSpPr>
          <p:cNvPr id="79" name="Google Shape;79;p20"/>
          <p:cNvSpPr txBox="1">
            <a:spLocks noGrp="1"/>
          </p:cNvSpPr>
          <p:nvPr>
            <p:ph type="body" idx="1"/>
          </p:nvPr>
        </p:nvSpPr>
        <p:spPr>
          <a:xfrm>
            <a:off x="415600" y="1638233"/>
            <a:ext cx="5333200" cy="4453600"/>
          </a:xfrm>
          <a:prstGeom prst="rect">
            <a:avLst/>
          </a:prstGeom>
        </p:spPr>
        <p:txBody>
          <a:bodyPr spcFirstLastPara="1" wrap="square" lIns="91425" tIns="91425" rIns="91425" bIns="91425" anchor="t" anchorCtr="0">
            <a:noAutofit/>
          </a:bodyPr>
          <a:lstStyle>
            <a:lvl1pPr marL="609585" lvl="0" indent="-423323" rtl="0">
              <a:spcBef>
                <a:spcPts val="0"/>
              </a:spcBef>
              <a:spcAft>
                <a:spcPts val="0"/>
              </a:spcAft>
              <a:buSzPts val="1400"/>
              <a:buChar char="●"/>
              <a:defRPr sz="1867"/>
            </a:lvl1pPr>
            <a:lvl2pPr marL="1219170" lvl="1" indent="-406390" rtl="0">
              <a:spcBef>
                <a:spcPts val="2133"/>
              </a:spcBef>
              <a:spcAft>
                <a:spcPts val="0"/>
              </a:spcAft>
              <a:buSzPts val="1200"/>
              <a:buChar char="○"/>
              <a:defRPr sz="1600"/>
            </a:lvl2pPr>
            <a:lvl3pPr marL="1828754" lvl="2" indent="-406390" rtl="0">
              <a:spcBef>
                <a:spcPts val="2133"/>
              </a:spcBef>
              <a:spcAft>
                <a:spcPts val="0"/>
              </a:spcAft>
              <a:buSzPts val="1200"/>
              <a:buChar char="■"/>
              <a:defRPr sz="1600"/>
            </a:lvl3pPr>
            <a:lvl4pPr marL="2438339" lvl="3" indent="-406390" rtl="0">
              <a:spcBef>
                <a:spcPts val="2133"/>
              </a:spcBef>
              <a:spcAft>
                <a:spcPts val="0"/>
              </a:spcAft>
              <a:buSzPts val="1200"/>
              <a:buChar char="●"/>
              <a:defRPr sz="1600"/>
            </a:lvl4pPr>
            <a:lvl5pPr marL="3047924" lvl="4" indent="-406390" rtl="0">
              <a:spcBef>
                <a:spcPts val="2133"/>
              </a:spcBef>
              <a:spcAft>
                <a:spcPts val="0"/>
              </a:spcAft>
              <a:buSzPts val="1200"/>
              <a:buChar char="○"/>
              <a:defRPr sz="1600"/>
            </a:lvl5pPr>
            <a:lvl6pPr marL="3657509" lvl="5" indent="-406390" rtl="0">
              <a:spcBef>
                <a:spcPts val="2133"/>
              </a:spcBef>
              <a:spcAft>
                <a:spcPts val="0"/>
              </a:spcAft>
              <a:buSzPts val="1200"/>
              <a:buChar char="■"/>
              <a:defRPr sz="1600"/>
            </a:lvl6pPr>
            <a:lvl7pPr marL="4267093" lvl="6" indent="-406390" rtl="0">
              <a:spcBef>
                <a:spcPts val="2133"/>
              </a:spcBef>
              <a:spcAft>
                <a:spcPts val="0"/>
              </a:spcAft>
              <a:buSzPts val="1200"/>
              <a:buChar char="●"/>
              <a:defRPr sz="1600"/>
            </a:lvl7pPr>
            <a:lvl8pPr marL="4876678" lvl="7" indent="-406390" rtl="0">
              <a:spcBef>
                <a:spcPts val="2133"/>
              </a:spcBef>
              <a:spcAft>
                <a:spcPts val="0"/>
              </a:spcAft>
              <a:buSzPts val="1200"/>
              <a:buChar char="○"/>
              <a:defRPr sz="1600"/>
            </a:lvl8pPr>
            <a:lvl9pPr marL="5486263" lvl="8" indent="-406390" rtl="0">
              <a:spcBef>
                <a:spcPts val="2133"/>
              </a:spcBef>
              <a:spcAft>
                <a:spcPts val="2133"/>
              </a:spcAft>
              <a:buSzPts val="1200"/>
              <a:buChar char="■"/>
              <a:defRPr sz="1600"/>
            </a:lvl9pPr>
          </a:lstStyle>
          <a:p>
            <a:endParaRPr/>
          </a:p>
        </p:txBody>
      </p:sp>
      <p:sp>
        <p:nvSpPr>
          <p:cNvPr id="80" name="Google Shape;80;p20"/>
          <p:cNvSpPr txBox="1">
            <a:spLocks noGrp="1"/>
          </p:cNvSpPr>
          <p:nvPr>
            <p:ph type="body" idx="2"/>
          </p:nvPr>
        </p:nvSpPr>
        <p:spPr>
          <a:xfrm>
            <a:off x="6443200" y="1638233"/>
            <a:ext cx="5333200" cy="4453600"/>
          </a:xfrm>
          <a:prstGeom prst="rect">
            <a:avLst/>
          </a:prstGeom>
        </p:spPr>
        <p:txBody>
          <a:bodyPr spcFirstLastPara="1" wrap="square" lIns="91425" tIns="91425" rIns="91425" bIns="91425" anchor="t" anchorCtr="0">
            <a:noAutofit/>
          </a:bodyPr>
          <a:lstStyle>
            <a:lvl1pPr marL="609585" lvl="0" indent="-423323" rtl="0">
              <a:spcBef>
                <a:spcPts val="0"/>
              </a:spcBef>
              <a:spcAft>
                <a:spcPts val="0"/>
              </a:spcAft>
              <a:buSzPts val="1400"/>
              <a:buChar char="●"/>
              <a:defRPr sz="1867"/>
            </a:lvl1pPr>
            <a:lvl2pPr marL="1219170" lvl="1" indent="-406390" rtl="0">
              <a:spcBef>
                <a:spcPts val="2133"/>
              </a:spcBef>
              <a:spcAft>
                <a:spcPts val="0"/>
              </a:spcAft>
              <a:buSzPts val="1200"/>
              <a:buChar char="○"/>
              <a:defRPr sz="1600"/>
            </a:lvl2pPr>
            <a:lvl3pPr marL="1828754" lvl="2" indent="-406390" rtl="0">
              <a:spcBef>
                <a:spcPts val="2133"/>
              </a:spcBef>
              <a:spcAft>
                <a:spcPts val="0"/>
              </a:spcAft>
              <a:buSzPts val="1200"/>
              <a:buChar char="■"/>
              <a:defRPr sz="1600"/>
            </a:lvl3pPr>
            <a:lvl4pPr marL="2438339" lvl="3" indent="-406390" rtl="0">
              <a:spcBef>
                <a:spcPts val="2133"/>
              </a:spcBef>
              <a:spcAft>
                <a:spcPts val="0"/>
              </a:spcAft>
              <a:buSzPts val="1200"/>
              <a:buChar char="●"/>
              <a:defRPr sz="1600"/>
            </a:lvl4pPr>
            <a:lvl5pPr marL="3047924" lvl="4" indent="-406390" rtl="0">
              <a:spcBef>
                <a:spcPts val="2133"/>
              </a:spcBef>
              <a:spcAft>
                <a:spcPts val="0"/>
              </a:spcAft>
              <a:buSzPts val="1200"/>
              <a:buChar char="○"/>
              <a:defRPr sz="1600"/>
            </a:lvl5pPr>
            <a:lvl6pPr marL="3657509" lvl="5" indent="-406390" rtl="0">
              <a:spcBef>
                <a:spcPts val="2133"/>
              </a:spcBef>
              <a:spcAft>
                <a:spcPts val="0"/>
              </a:spcAft>
              <a:buSzPts val="1200"/>
              <a:buChar char="■"/>
              <a:defRPr sz="1600"/>
            </a:lvl6pPr>
            <a:lvl7pPr marL="4267093" lvl="6" indent="-406390" rtl="0">
              <a:spcBef>
                <a:spcPts val="2133"/>
              </a:spcBef>
              <a:spcAft>
                <a:spcPts val="0"/>
              </a:spcAft>
              <a:buSzPts val="1200"/>
              <a:buChar char="●"/>
              <a:defRPr sz="1600"/>
            </a:lvl7pPr>
            <a:lvl8pPr marL="4876678" lvl="7" indent="-406390" rtl="0">
              <a:spcBef>
                <a:spcPts val="2133"/>
              </a:spcBef>
              <a:spcAft>
                <a:spcPts val="0"/>
              </a:spcAft>
              <a:buSzPts val="1200"/>
              <a:buChar char="○"/>
              <a:defRPr sz="1600"/>
            </a:lvl8pPr>
            <a:lvl9pPr marL="5486263" lvl="8" indent="-406390" rtl="0">
              <a:spcBef>
                <a:spcPts val="2133"/>
              </a:spcBef>
              <a:spcAft>
                <a:spcPts val="2133"/>
              </a:spcAft>
              <a:buSzPts val="1200"/>
              <a:buChar char="■"/>
              <a:defRPr sz="1600"/>
            </a:lvl9pPr>
          </a:lstStyle>
          <a:p>
            <a:endParaRPr/>
          </a:p>
        </p:txBody>
      </p:sp>
      <p:sp>
        <p:nvSpPr>
          <p:cNvPr id="81" name="Google Shape;81;p20"/>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9484367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82"/>
        <p:cNvGrpSpPr/>
        <p:nvPr/>
      </p:nvGrpSpPr>
      <p:grpSpPr>
        <a:xfrm>
          <a:off x="0" y="0"/>
          <a:ext cx="0" cy="0"/>
          <a:chOff x="0" y="0"/>
          <a:chExt cx="0" cy="0"/>
        </a:xfrm>
      </p:grpSpPr>
      <p:sp>
        <p:nvSpPr>
          <p:cNvPr id="83" name="Google Shape;83;p21"/>
          <p:cNvSpPr txBox="1">
            <a:spLocks noGrp="1"/>
          </p:cNvSpPr>
          <p:nvPr>
            <p:ph type="title"/>
          </p:nvPr>
        </p:nvSpPr>
        <p:spPr>
          <a:xfrm>
            <a:off x="406400" y="412467"/>
            <a:ext cx="11383600" cy="997600"/>
          </a:xfrm>
          <a:prstGeom prst="rect">
            <a:avLst/>
          </a:prstGeom>
        </p:spPr>
        <p:txBody>
          <a:bodyPr spcFirstLastPara="1" wrap="square" lIns="91425" tIns="91425" rIns="91425" bIns="91425" anchor="t" anchorCtr="0">
            <a:noAutofit/>
          </a:bodyPr>
          <a:lstStyle>
            <a:lvl1pPr lvl="0" rtl="0">
              <a:spcBef>
                <a:spcPts val="0"/>
              </a:spcBef>
              <a:spcAft>
                <a:spcPts val="0"/>
              </a:spcAft>
              <a:buSzPts val="4000"/>
              <a:buNone/>
              <a:defRPr sz="5333"/>
            </a:lvl1pPr>
            <a:lvl2pPr lvl="1" rtl="0">
              <a:spcBef>
                <a:spcPts val="0"/>
              </a:spcBef>
              <a:spcAft>
                <a:spcPts val="0"/>
              </a:spcAft>
              <a:buSzPts val="4000"/>
              <a:buNone/>
              <a:defRPr sz="5333"/>
            </a:lvl2pPr>
            <a:lvl3pPr lvl="2" rtl="0">
              <a:spcBef>
                <a:spcPts val="0"/>
              </a:spcBef>
              <a:spcAft>
                <a:spcPts val="0"/>
              </a:spcAft>
              <a:buSzPts val="4000"/>
              <a:buNone/>
              <a:defRPr sz="5333"/>
            </a:lvl3pPr>
            <a:lvl4pPr lvl="3" rtl="0">
              <a:spcBef>
                <a:spcPts val="0"/>
              </a:spcBef>
              <a:spcAft>
                <a:spcPts val="0"/>
              </a:spcAft>
              <a:buSzPts val="4000"/>
              <a:buNone/>
              <a:defRPr sz="5333"/>
            </a:lvl4pPr>
            <a:lvl5pPr lvl="4" rtl="0">
              <a:spcBef>
                <a:spcPts val="0"/>
              </a:spcBef>
              <a:spcAft>
                <a:spcPts val="0"/>
              </a:spcAft>
              <a:buSzPts val="4000"/>
              <a:buNone/>
              <a:defRPr sz="5333"/>
            </a:lvl5pPr>
            <a:lvl6pPr lvl="5" rtl="0">
              <a:spcBef>
                <a:spcPts val="0"/>
              </a:spcBef>
              <a:spcAft>
                <a:spcPts val="0"/>
              </a:spcAft>
              <a:buSzPts val="4000"/>
              <a:buNone/>
              <a:defRPr sz="5333"/>
            </a:lvl6pPr>
            <a:lvl7pPr lvl="6" rtl="0">
              <a:spcBef>
                <a:spcPts val="0"/>
              </a:spcBef>
              <a:spcAft>
                <a:spcPts val="0"/>
              </a:spcAft>
              <a:buSzPts val="4000"/>
              <a:buNone/>
              <a:defRPr sz="5333"/>
            </a:lvl7pPr>
            <a:lvl8pPr lvl="7" rtl="0">
              <a:spcBef>
                <a:spcPts val="0"/>
              </a:spcBef>
              <a:spcAft>
                <a:spcPts val="0"/>
              </a:spcAft>
              <a:buSzPts val="4000"/>
              <a:buNone/>
              <a:defRPr sz="5333"/>
            </a:lvl8pPr>
            <a:lvl9pPr lvl="8" rtl="0">
              <a:spcBef>
                <a:spcPts val="0"/>
              </a:spcBef>
              <a:spcAft>
                <a:spcPts val="0"/>
              </a:spcAft>
              <a:buSzPts val="4000"/>
              <a:buNone/>
              <a:defRPr sz="5333"/>
            </a:lvl9pPr>
          </a:lstStyle>
          <a:p>
            <a:endParaRPr/>
          </a:p>
        </p:txBody>
      </p:sp>
      <p:sp>
        <p:nvSpPr>
          <p:cNvPr id="84" name="Google Shape;84;p21"/>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7312829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85"/>
        <p:cNvGrpSpPr/>
        <p:nvPr/>
      </p:nvGrpSpPr>
      <p:grpSpPr>
        <a:xfrm>
          <a:off x="0" y="0"/>
          <a:ext cx="0" cy="0"/>
          <a:chOff x="0" y="0"/>
          <a:chExt cx="0" cy="0"/>
        </a:xfrm>
      </p:grpSpPr>
      <p:sp>
        <p:nvSpPr>
          <p:cNvPr id="86" name="Google Shape;86;p22"/>
          <p:cNvSpPr txBox="1">
            <a:spLocks noGrp="1"/>
          </p:cNvSpPr>
          <p:nvPr>
            <p:ph type="title"/>
          </p:nvPr>
        </p:nvSpPr>
        <p:spPr>
          <a:xfrm>
            <a:off x="415600" y="740800"/>
            <a:ext cx="3744000" cy="1007600"/>
          </a:xfrm>
          <a:prstGeom prst="rect">
            <a:avLst/>
          </a:prstGeom>
        </p:spPr>
        <p:txBody>
          <a:bodyPr spcFirstLastPara="1" wrap="square" lIns="91425" tIns="91425" rIns="91425" bIns="91425" anchor="b" anchorCtr="0">
            <a:noAutofit/>
          </a:bodyPr>
          <a:lstStyle>
            <a:lvl1pPr lvl="0" rtl="0">
              <a:spcBef>
                <a:spcPts val="0"/>
              </a:spcBef>
              <a:spcAft>
                <a:spcPts val="0"/>
              </a:spcAft>
              <a:buSzPts val="3000"/>
              <a:buNone/>
              <a:defRPr sz="4000">
                <a:highlight>
                  <a:schemeClr val="dk1"/>
                </a:highlight>
              </a:defRPr>
            </a:lvl1pPr>
            <a:lvl2pPr lvl="1" rtl="0">
              <a:spcBef>
                <a:spcPts val="0"/>
              </a:spcBef>
              <a:spcAft>
                <a:spcPts val="0"/>
              </a:spcAft>
              <a:buSzPts val="3000"/>
              <a:buNone/>
              <a:defRPr sz="4000">
                <a:highlight>
                  <a:schemeClr val="dk1"/>
                </a:highlight>
              </a:defRPr>
            </a:lvl2pPr>
            <a:lvl3pPr lvl="2" rtl="0">
              <a:spcBef>
                <a:spcPts val="0"/>
              </a:spcBef>
              <a:spcAft>
                <a:spcPts val="0"/>
              </a:spcAft>
              <a:buSzPts val="3000"/>
              <a:buNone/>
              <a:defRPr sz="4000">
                <a:highlight>
                  <a:schemeClr val="dk1"/>
                </a:highlight>
              </a:defRPr>
            </a:lvl3pPr>
            <a:lvl4pPr lvl="3" rtl="0">
              <a:spcBef>
                <a:spcPts val="0"/>
              </a:spcBef>
              <a:spcAft>
                <a:spcPts val="0"/>
              </a:spcAft>
              <a:buSzPts val="3000"/>
              <a:buNone/>
              <a:defRPr sz="4000">
                <a:highlight>
                  <a:schemeClr val="dk1"/>
                </a:highlight>
              </a:defRPr>
            </a:lvl4pPr>
            <a:lvl5pPr lvl="4" rtl="0">
              <a:spcBef>
                <a:spcPts val="0"/>
              </a:spcBef>
              <a:spcAft>
                <a:spcPts val="0"/>
              </a:spcAft>
              <a:buSzPts val="3000"/>
              <a:buNone/>
              <a:defRPr sz="4000">
                <a:highlight>
                  <a:schemeClr val="dk1"/>
                </a:highlight>
              </a:defRPr>
            </a:lvl5pPr>
            <a:lvl6pPr lvl="5" rtl="0">
              <a:spcBef>
                <a:spcPts val="0"/>
              </a:spcBef>
              <a:spcAft>
                <a:spcPts val="0"/>
              </a:spcAft>
              <a:buSzPts val="3000"/>
              <a:buNone/>
              <a:defRPr sz="4000">
                <a:highlight>
                  <a:schemeClr val="dk1"/>
                </a:highlight>
              </a:defRPr>
            </a:lvl6pPr>
            <a:lvl7pPr lvl="6" rtl="0">
              <a:spcBef>
                <a:spcPts val="0"/>
              </a:spcBef>
              <a:spcAft>
                <a:spcPts val="0"/>
              </a:spcAft>
              <a:buSzPts val="3000"/>
              <a:buNone/>
              <a:defRPr sz="4000">
                <a:highlight>
                  <a:schemeClr val="dk1"/>
                </a:highlight>
              </a:defRPr>
            </a:lvl7pPr>
            <a:lvl8pPr lvl="7" rtl="0">
              <a:spcBef>
                <a:spcPts val="0"/>
              </a:spcBef>
              <a:spcAft>
                <a:spcPts val="0"/>
              </a:spcAft>
              <a:buSzPts val="3000"/>
              <a:buNone/>
              <a:defRPr sz="4000">
                <a:highlight>
                  <a:schemeClr val="dk1"/>
                </a:highlight>
              </a:defRPr>
            </a:lvl8pPr>
            <a:lvl9pPr lvl="8" rtl="0">
              <a:spcBef>
                <a:spcPts val="0"/>
              </a:spcBef>
              <a:spcAft>
                <a:spcPts val="0"/>
              </a:spcAft>
              <a:buSzPts val="3000"/>
              <a:buNone/>
              <a:defRPr sz="4000">
                <a:highlight>
                  <a:schemeClr val="dk1"/>
                </a:highlight>
              </a:defRPr>
            </a:lvl9pPr>
          </a:lstStyle>
          <a:p>
            <a:endParaRPr/>
          </a:p>
        </p:txBody>
      </p:sp>
      <p:sp>
        <p:nvSpPr>
          <p:cNvPr id="87" name="Google Shape;87;p22"/>
          <p:cNvSpPr txBox="1">
            <a:spLocks noGrp="1"/>
          </p:cNvSpPr>
          <p:nvPr>
            <p:ph type="body" idx="1"/>
          </p:nvPr>
        </p:nvSpPr>
        <p:spPr>
          <a:xfrm>
            <a:off x="415600" y="1852800"/>
            <a:ext cx="3744000" cy="4239200"/>
          </a:xfrm>
          <a:prstGeom prst="rect">
            <a:avLst/>
          </a:prstGeom>
        </p:spPr>
        <p:txBody>
          <a:bodyPr spcFirstLastPara="1" wrap="square" lIns="91425" tIns="91425" rIns="91425" bIns="91425" anchor="t" anchorCtr="0">
            <a:noAutofit/>
          </a:bodyPr>
          <a:lstStyle>
            <a:lvl1pPr marL="609585" lvl="0" indent="-406390" rtl="0">
              <a:spcBef>
                <a:spcPts val="0"/>
              </a:spcBef>
              <a:spcAft>
                <a:spcPts val="0"/>
              </a:spcAft>
              <a:buSzPts val="1200"/>
              <a:buChar char="●"/>
              <a:defRPr sz="1600"/>
            </a:lvl1pPr>
            <a:lvl2pPr marL="1219170" lvl="1" indent="-406390" rtl="0">
              <a:spcBef>
                <a:spcPts val="2133"/>
              </a:spcBef>
              <a:spcAft>
                <a:spcPts val="0"/>
              </a:spcAft>
              <a:buSzPts val="1200"/>
              <a:buChar char="○"/>
              <a:defRPr sz="1600"/>
            </a:lvl2pPr>
            <a:lvl3pPr marL="1828754" lvl="2" indent="-406390" rtl="0">
              <a:spcBef>
                <a:spcPts val="2133"/>
              </a:spcBef>
              <a:spcAft>
                <a:spcPts val="0"/>
              </a:spcAft>
              <a:buSzPts val="1200"/>
              <a:buChar char="■"/>
              <a:defRPr sz="1600"/>
            </a:lvl3pPr>
            <a:lvl4pPr marL="2438339" lvl="3" indent="-406390" rtl="0">
              <a:spcBef>
                <a:spcPts val="2133"/>
              </a:spcBef>
              <a:spcAft>
                <a:spcPts val="0"/>
              </a:spcAft>
              <a:buSzPts val="1200"/>
              <a:buChar char="●"/>
              <a:defRPr sz="1600"/>
            </a:lvl4pPr>
            <a:lvl5pPr marL="3047924" lvl="4" indent="-406390" rtl="0">
              <a:spcBef>
                <a:spcPts val="2133"/>
              </a:spcBef>
              <a:spcAft>
                <a:spcPts val="0"/>
              </a:spcAft>
              <a:buSzPts val="1200"/>
              <a:buChar char="○"/>
              <a:defRPr sz="1600"/>
            </a:lvl5pPr>
            <a:lvl6pPr marL="3657509" lvl="5" indent="-406390" rtl="0">
              <a:spcBef>
                <a:spcPts val="2133"/>
              </a:spcBef>
              <a:spcAft>
                <a:spcPts val="0"/>
              </a:spcAft>
              <a:buSzPts val="1200"/>
              <a:buChar char="■"/>
              <a:defRPr sz="1600"/>
            </a:lvl6pPr>
            <a:lvl7pPr marL="4267093" lvl="6" indent="-406390" rtl="0">
              <a:spcBef>
                <a:spcPts val="2133"/>
              </a:spcBef>
              <a:spcAft>
                <a:spcPts val="0"/>
              </a:spcAft>
              <a:buSzPts val="1200"/>
              <a:buChar char="●"/>
              <a:defRPr sz="1600"/>
            </a:lvl7pPr>
            <a:lvl8pPr marL="4876678" lvl="7" indent="-406390" rtl="0">
              <a:spcBef>
                <a:spcPts val="2133"/>
              </a:spcBef>
              <a:spcAft>
                <a:spcPts val="0"/>
              </a:spcAft>
              <a:buSzPts val="1200"/>
              <a:buChar char="○"/>
              <a:defRPr sz="1600"/>
            </a:lvl8pPr>
            <a:lvl9pPr marL="5486263" lvl="8" indent="-406390" rtl="0">
              <a:spcBef>
                <a:spcPts val="2133"/>
              </a:spcBef>
              <a:spcAft>
                <a:spcPts val="2133"/>
              </a:spcAft>
              <a:buSzPts val="1200"/>
              <a:buChar char="■"/>
              <a:defRPr sz="1600"/>
            </a:lvl9pPr>
          </a:lstStyle>
          <a:p>
            <a:endParaRPr/>
          </a:p>
        </p:txBody>
      </p:sp>
      <p:sp>
        <p:nvSpPr>
          <p:cNvPr id="88" name="Google Shape;88;p22"/>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1023252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 point">
    <p:bg>
      <p:bgPr>
        <a:solidFill>
          <a:schemeClr val="accent4"/>
        </a:solidFill>
        <a:effectLst/>
      </p:bgPr>
    </p:bg>
    <p:spTree>
      <p:nvGrpSpPr>
        <p:cNvPr id="1" name="Shape 89"/>
        <p:cNvGrpSpPr/>
        <p:nvPr/>
      </p:nvGrpSpPr>
      <p:grpSpPr>
        <a:xfrm>
          <a:off x="0" y="0"/>
          <a:ext cx="0" cy="0"/>
          <a:chOff x="0" y="0"/>
          <a:chExt cx="0" cy="0"/>
        </a:xfrm>
      </p:grpSpPr>
      <p:sp>
        <p:nvSpPr>
          <p:cNvPr id="90" name="Google Shape;90;p23"/>
          <p:cNvSpPr txBox="1">
            <a:spLocks noGrp="1"/>
          </p:cNvSpPr>
          <p:nvPr>
            <p:ph type="title"/>
          </p:nvPr>
        </p:nvSpPr>
        <p:spPr>
          <a:xfrm>
            <a:off x="653667" y="701800"/>
            <a:ext cx="7491600" cy="5454400"/>
          </a:xfrm>
          <a:prstGeom prst="rect">
            <a:avLst/>
          </a:prstGeom>
        </p:spPr>
        <p:txBody>
          <a:bodyPr spcFirstLastPara="1" wrap="square" lIns="91425" tIns="91425" rIns="91425" bIns="91425" anchor="ctr" anchorCtr="0">
            <a:noAutofit/>
          </a:bodyPr>
          <a:lstStyle>
            <a:lvl1pPr lvl="0" rtl="0">
              <a:spcBef>
                <a:spcPts val="0"/>
              </a:spcBef>
              <a:spcAft>
                <a:spcPts val="0"/>
              </a:spcAft>
              <a:buClr>
                <a:schemeClr val="lt1"/>
              </a:buClr>
              <a:buSzPts val="6000"/>
              <a:buNone/>
              <a:defRPr sz="8000">
                <a:solidFill>
                  <a:schemeClr val="lt1"/>
                </a:solidFill>
              </a:defRPr>
            </a:lvl1pPr>
            <a:lvl2pPr lvl="1" rtl="0">
              <a:spcBef>
                <a:spcPts val="0"/>
              </a:spcBef>
              <a:spcAft>
                <a:spcPts val="0"/>
              </a:spcAft>
              <a:buClr>
                <a:schemeClr val="lt1"/>
              </a:buClr>
              <a:buSzPts val="6000"/>
              <a:buNone/>
              <a:defRPr sz="8000">
                <a:solidFill>
                  <a:schemeClr val="lt1"/>
                </a:solidFill>
              </a:defRPr>
            </a:lvl2pPr>
            <a:lvl3pPr lvl="2" rtl="0">
              <a:spcBef>
                <a:spcPts val="0"/>
              </a:spcBef>
              <a:spcAft>
                <a:spcPts val="0"/>
              </a:spcAft>
              <a:buClr>
                <a:schemeClr val="lt1"/>
              </a:buClr>
              <a:buSzPts val="6000"/>
              <a:buNone/>
              <a:defRPr sz="8000">
                <a:solidFill>
                  <a:schemeClr val="lt1"/>
                </a:solidFill>
              </a:defRPr>
            </a:lvl3pPr>
            <a:lvl4pPr lvl="3" rtl="0">
              <a:spcBef>
                <a:spcPts val="0"/>
              </a:spcBef>
              <a:spcAft>
                <a:spcPts val="0"/>
              </a:spcAft>
              <a:buClr>
                <a:schemeClr val="lt1"/>
              </a:buClr>
              <a:buSzPts val="6000"/>
              <a:buNone/>
              <a:defRPr sz="8000">
                <a:solidFill>
                  <a:schemeClr val="lt1"/>
                </a:solidFill>
              </a:defRPr>
            </a:lvl4pPr>
            <a:lvl5pPr lvl="4" rtl="0">
              <a:spcBef>
                <a:spcPts val="0"/>
              </a:spcBef>
              <a:spcAft>
                <a:spcPts val="0"/>
              </a:spcAft>
              <a:buClr>
                <a:schemeClr val="lt1"/>
              </a:buClr>
              <a:buSzPts val="6000"/>
              <a:buNone/>
              <a:defRPr sz="8000">
                <a:solidFill>
                  <a:schemeClr val="lt1"/>
                </a:solidFill>
              </a:defRPr>
            </a:lvl5pPr>
            <a:lvl6pPr lvl="5" rtl="0">
              <a:spcBef>
                <a:spcPts val="0"/>
              </a:spcBef>
              <a:spcAft>
                <a:spcPts val="0"/>
              </a:spcAft>
              <a:buClr>
                <a:schemeClr val="lt1"/>
              </a:buClr>
              <a:buSzPts val="6000"/>
              <a:buNone/>
              <a:defRPr sz="8000">
                <a:solidFill>
                  <a:schemeClr val="lt1"/>
                </a:solidFill>
              </a:defRPr>
            </a:lvl6pPr>
            <a:lvl7pPr lvl="6" rtl="0">
              <a:spcBef>
                <a:spcPts val="0"/>
              </a:spcBef>
              <a:spcAft>
                <a:spcPts val="0"/>
              </a:spcAft>
              <a:buClr>
                <a:schemeClr val="lt1"/>
              </a:buClr>
              <a:buSzPts val="6000"/>
              <a:buNone/>
              <a:defRPr sz="8000">
                <a:solidFill>
                  <a:schemeClr val="lt1"/>
                </a:solidFill>
              </a:defRPr>
            </a:lvl7pPr>
            <a:lvl8pPr lvl="7" rtl="0">
              <a:spcBef>
                <a:spcPts val="0"/>
              </a:spcBef>
              <a:spcAft>
                <a:spcPts val="0"/>
              </a:spcAft>
              <a:buClr>
                <a:schemeClr val="lt1"/>
              </a:buClr>
              <a:buSzPts val="6000"/>
              <a:buNone/>
              <a:defRPr sz="8000">
                <a:solidFill>
                  <a:schemeClr val="lt1"/>
                </a:solidFill>
              </a:defRPr>
            </a:lvl8pPr>
            <a:lvl9pPr lvl="8" rtl="0">
              <a:spcBef>
                <a:spcPts val="0"/>
              </a:spcBef>
              <a:spcAft>
                <a:spcPts val="0"/>
              </a:spcAft>
              <a:buClr>
                <a:schemeClr val="lt1"/>
              </a:buClr>
              <a:buSzPts val="6000"/>
              <a:buNone/>
              <a:defRPr sz="8000">
                <a:solidFill>
                  <a:schemeClr val="lt1"/>
                </a:solidFill>
              </a:defRPr>
            </a:lvl9pPr>
          </a:lstStyle>
          <a:p>
            <a:endParaRPr/>
          </a:p>
        </p:txBody>
      </p:sp>
      <p:sp>
        <p:nvSpPr>
          <p:cNvPr id="91" name="Google Shape;91;p23"/>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2878420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92"/>
        <p:cNvGrpSpPr/>
        <p:nvPr/>
      </p:nvGrpSpPr>
      <p:grpSpPr>
        <a:xfrm>
          <a:off x="0" y="0"/>
          <a:ext cx="0" cy="0"/>
          <a:chOff x="0" y="0"/>
          <a:chExt cx="0" cy="0"/>
        </a:xfrm>
      </p:grpSpPr>
      <p:sp>
        <p:nvSpPr>
          <p:cNvPr id="93" name="Google Shape;93;p24"/>
          <p:cNvSpPr/>
          <p:nvPr/>
        </p:nvSpPr>
        <p:spPr>
          <a:xfrm>
            <a:off x="6096000" y="-33"/>
            <a:ext cx="6096000" cy="6858000"/>
          </a:xfrm>
          <a:prstGeom prst="rect">
            <a:avLst/>
          </a:prstGeom>
          <a:solidFill>
            <a:schemeClr val="dk1"/>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cxnSp>
        <p:nvCxnSpPr>
          <p:cNvPr id="94" name="Google Shape;94;p24"/>
          <p:cNvCxnSpPr/>
          <p:nvPr/>
        </p:nvCxnSpPr>
        <p:spPr>
          <a:xfrm>
            <a:off x="6706233" y="5994000"/>
            <a:ext cx="624400" cy="0"/>
          </a:xfrm>
          <a:prstGeom prst="straightConnector1">
            <a:avLst/>
          </a:prstGeom>
          <a:noFill/>
          <a:ln w="28575" cap="flat" cmpd="sng">
            <a:solidFill>
              <a:schemeClr val="lt1"/>
            </a:solidFill>
            <a:prstDash val="solid"/>
            <a:round/>
            <a:headEnd type="none" w="sm" len="sm"/>
            <a:tailEnd type="none" w="sm" len="sm"/>
          </a:ln>
        </p:spPr>
      </p:cxnSp>
      <p:sp>
        <p:nvSpPr>
          <p:cNvPr id="95" name="Google Shape;95;p24"/>
          <p:cNvSpPr txBox="1">
            <a:spLocks noGrp="1"/>
          </p:cNvSpPr>
          <p:nvPr>
            <p:ph type="title"/>
          </p:nvPr>
        </p:nvSpPr>
        <p:spPr>
          <a:xfrm>
            <a:off x="354000" y="1441867"/>
            <a:ext cx="5393600" cy="22804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400"/>
              <a:buNone/>
              <a:defRPr sz="7200"/>
            </a:lvl1pPr>
            <a:lvl2pPr lvl="1" algn="ctr" rtl="0">
              <a:spcBef>
                <a:spcPts val="0"/>
              </a:spcBef>
              <a:spcAft>
                <a:spcPts val="0"/>
              </a:spcAft>
              <a:buSzPts val="5400"/>
              <a:buNone/>
              <a:defRPr sz="7200"/>
            </a:lvl2pPr>
            <a:lvl3pPr lvl="2" algn="ctr" rtl="0">
              <a:spcBef>
                <a:spcPts val="0"/>
              </a:spcBef>
              <a:spcAft>
                <a:spcPts val="0"/>
              </a:spcAft>
              <a:buSzPts val="5400"/>
              <a:buNone/>
              <a:defRPr sz="7200"/>
            </a:lvl3pPr>
            <a:lvl4pPr lvl="3" algn="ctr" rtl="0">
              <a:spcBef>
                <a:spcPts val="0"/>
              </a:spcBef>
              <a:spcAft>
                <a:spcPts val="0"/>
              </a:spcAft>
              <a:buSzPts val="5400"/>
              <a:buNone/>
              <a:defRPr sz="7200"/>
            </a:lvl4pPr>
            <a:lvl5pPr lvl="4" algn="ctr" rtl="0">
              <a:spcBef>
                <a:spcPts val="0"/>
              </a:spcBef>
              <a:spcAft>
                <a:spcPts val="0"/>
              </a:spcAft>
              <a:buSzPts val="5400"/>
              <a:buNone/>
              <a:defRPr sz="7200"/>
            </a:lvl5pPr>
            <a:lvl6pPr lvl="5" algn="ctr" rtl="0">
              <a:spcBef>
                <a:spcPts val="0"/>
              </a:spcBef>
              <a:spcAft>
                <a:spcPts val="0"/>
              </a:spcAft>
              <a:buSzPts val="5400"/>
              <a:buNone/>
              <a:defRPr sz="7200"/>
            </a:lvl6pPr>
            <a:lvl7pPr lvl="6" algn="ctr" rtl="0">
              <a:spcBef>
                <a:spcPts val="0"/>
              </a:spcBef>
              <a:spcAft>
                <a:spcPts val="0"/>
              </a:spcAft>
              <a:buSzPts val="5400"/>
              <a:buNone/>
              <a:defRPr sz="7200"/>
            </a:lvl7pPr>
            <a:lvl8pPr lvl="7" algn="ctr" rtl="0">
              <a:spcBef>
                <a:spcPts val="0"/>
              </a:spcBef>
              <a:spcAft>
                <a:spcPts val="0"/>
              </a:spcAft>
              <a:buSzPts val="5400"/>
              <a:buNone/>
              <a:defRPr sz="7200"/>
            </a:lvl8pPr>
            <a:lvl9pPr lvl="8" algn="ctr" rtl="0">
              <a:spcBef>
                <a:spcPts val="0"/>
              </a:spcBef>
              <a:spcAft>
                <a:spcPts val="0"/>
              </a:spcAft>
              <a:buSzPts val="5400"/>
              <a:buNone/>
              <a:defRPr sz="7200"/>
            </a:lvl9pPr>
          </a:lstStyle>
          <a:p>
            <a:endParaRPr/>
          </a:p>
        </p:txBody>
      </p:sp>
      <p:sp>
        <p:nvSpPr>
          <p:cNvPr id="96" name="Google Shape;96;p24"/>
          <p:cNvSpPr txBox="1">
            <a:spLocks noGrp="1"/>
          </p:cNvSpPr>
          <p:nvPr>
            <p:ph type="subTitle" idx="1"/>
          </p:nvPr>
        </p:nvSpPr>
        <p:spPr>
          <a:xfrm>
            <a:off x="354000" y="3793631"/>
            <a:ext cx="5393600" cy="17940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800"/>
              <a:buNone/>
              <a:defRPr/>
            </a:lvl1pPr>
            <a:lvl2pPr lvl="1" algn="ctr" rtl="0">
              <a:lnSpc>
                <a:spcPct val="100000"/>
              </a:lnSpc>
              <a:spcBef>
                <a:spcPts val="0"/>
              </a:spcBef>
              <a:spcAft>
                <a:spcPts val="0"/>
              </a:spcAft>
              <a:buSzPts val="1800"/>
              <a:buNone/>
              <a:defRPr sz="2400"/>
            </a:lvl2pPr>
            <a:lvl3pPr lvl="2" algn="ctr" rtl="0">
              <a:lnSpc>
                <a:spcPct val="100000"/>
              </a:lnSpc>
              <a:spcBef>
                <a:spcPts val="0"/>
              </a:spcBef>
              <a:spcAft>
                <a:spcPts val="0"/>
              </a:spcAft>
              <a:buSzPts val="1800"/>
              <a:buNone/>
              <a:defRPr sz="2400"/>
            </a:lvl3pPr>
            <a:lvl4pPr lvl="3" algn="ctr" rtl="0">
              <a:lnSpc>
                <a:spcPct val="100000"/>
              </a:lnSpc>
              <a:spcBef>
                <a:spcPts val="0"/>
              </a:spcBef>
              <a:spcAft>
                <a:spcPts val="0"/>
              </a:spcAft>
              <a:buSzPts val="1800"/>
              <a:buNone/>
              <a:defRPr sz="2400"/>
            </a:lvl4pPr>
            <a:lvl5pPr lvl="4" algn="ctr" rtl="0">
              <a:lnSpc>
                <a:spcPct val="100000"/>
              </a:lnSpc>
              <a:spcBef>
                <a:spcPts val="0"/>
              </a:spcBef>
              <a:spcAft>
                <a:spcPts val="0"/>
              </a:spcAft>
              <a:buSzPts val="1800"/>
              <a:buNone/>
              <a:defRPr sz="2400"/>
            </a:lvl5pPr>
            <a:lvl6pPr lvl="5" algn="ctr" rtl="0">
              <a:lnSpc>
                <a:spcPct val="100000"/>
              </a:lnSpc>
              <a:spcBef>
                <a:spcPts val="0"/>
              </a:spcBef>
              <a:spcAft>
                <a:spcPts val="0"/>
              </a:spcAft>
              <a:buSzPts val="1800"/>
              <a:buNone/>
              <a:defRPr sz="2400"/>
            </a:lvl6pPr>
            <a:lvl7pPr lvl="6" algn="ctr" rtl="0">
              <a:lnSpc>
                <a:spcPct val="100000"/>
              </a:lnSpc>
              <a:spcBef>
                <a:spcPts val="0"/>
              </a:spcBef>
              <a:spcAft>
                <a:spcPts val="0"/>
              </a:spcAft>
              <a:buSzPts val="1800"/>
              <a:buNone/>
              <a:defRPr sz="2400"/>
            </a:lvl7pPr>
            <a:lvl8pPr lvl="7" algn="ctr" rtl="0">
              <a:lnSpc>
                <a:spcPct val="100000"/>
              </a:lnSpc>
              <a:spcBef>
                <a:spcPts val="0"/>
              </a:spcBef>
              <a:spcAft>
                <a:spcPts val="0"/>
              </a:spcAft>
              <a:buSzPts val="1800"/>
              <a:buNone/>
              <a:defRPr sz="2400"/>
            </a:lvl8pPr>
            <a:lvl9pPr lvl="8" algn="ctr" rtl="0">
              <a:lnSpc>
                <a:spcPct val="100000"/>
              </a:lnSpc>
              <a:spcBef>
                <a:spcPts val="0"/>
              </a:spcBef>
              <a:spcAft>
                <a:spcPts val="0"/>
              </a:spcAft>
              <a:buSzPts val="1800"/>
              <a:buNone/>
              <a:defRPr sz="2400"/>
            </a:lvl9pPr>
          </a:lstStyle>
          <a:p>
            <a:endParaRPr/>
          </a:p>
        </p:txBody>
      </p:sp>
      <p:sp>
        <p:nvSpPr>
          <p:cNvPr id="97" name="Google Shape;97;p24"/>
          <p:cNvSpPr txBox="1">
            <a:spLocks noGrp="1"/>
          </p:cNvSpPr>
          <p:nvPr>
            <p:ph type="body" idx="2"/>
          </p:nvPr>
        </p:nvSpPr>
        <p:spPr>
          <a:xfrm>
            <a:off x="6586000" y="965600"/>
            <a:ext cx="5116000" cy="4926800"/>
          </a:xfrm>
          <a:prstGeom prst="rect">
            <a:avLst/>
          </a:prstGeom>
        </p:spPr>
        <p:txBody>
          <a:bodyPr spcFirstLastPara="1" wrap="square" lIns="91425" tIns="91425" rIns="91425" bIns="91425" anchor="ctr" anchorCtr="0">
            <a:noAutofit/>
          </a:bodyPr>
          <a:lstStyle>
            <a:lvl1pPr marL="609585" lvl="0" indent="-457189" rtl="0">
              <a:spcBef>
                <a:spcPts val="0"/>
              </a:spcBef>
              <a:spcAft>
                <a:spcPts val="0"/>
              </a:spcAft>
              <a:buClr>
                <a:schemeClr val="accent1"/>
              </a:buClr>
              <a:buSzPts val="1800"/>
              <a:buChar char="●"/>
              <a:defRPr>
                <a:solidFill>
                  <a:schemeClr val="accent1"/>
                </a:solidFill>
                <a:highlight>
                  <a:schemeClr val="lt1"/>
                </a:highlight>
              </a:defRPr>
            </a:lvl1pPr>
            <a:lvl2pPr marL="1219170" lvl="1" indent="-423323" rtl="0">
              <a:spcBef>
                <a:spcPts val="2133"/>
              </a:spcBef>
              <a:spcAft>
                <a:spcPts val="0"/>
              </a:spcAft>
              <a:buClr>
                <a:schemeClr val="accent1"/>
              </a:buClr>
              <a:buSzPts val="1400"/>
              <a:buChar char="○"/>
              <a:defRPr>
                <a:solidFill>
                  <a:schemeClr val="accent1"/>
                </a:solidFill>
                <a:highlight>
                  <a:schemeClr val="lt1"/>
                </a:highlight>
              </a:defRPr>
            </a:lvl2pPr>
            <a:lvl3pPr marL="1828754" lvl="2" indent="-423323" rtl="0">
              <a:spcBef>
                <a:spcPts val="2133"/>
              </a:spcBef>
              <a:spcAft>
                <a:spcPts val="0"/>
              </a:spcAft>
              <a:buClr>
                <a:schemeClr val="accent1"/>
              </a:buClr>
              <a:buSzPts val="1400"/>
              <a:buChar char="■"/>
              <a:defRPr>
                <a:solidFill>
                  <a:schemeClr val="accent1"/>
                </a:solidFill>
                <a:highlight>
                  <a:schemeClr val="lt1"/>
                </a:highlight>
              </a:defRPr>
            </a:lvl3pPr>
            <a:lvl4pPr marL="2438339" lvl="3" indent="-423323" rtl="0">
              <a:spcBef>
                <a:spcPts val="2133"/>
              </a:spcBef>
              <a:spcAft>
                <a:spcPts val="0"/>
              </a:spcAft>
              <a:buClr>
                <a:schemeClr val="accent1"/>
              </a:buClr>
              <a:buSzPts val="1400"/>
              <a:buChar char="●"/>
              <a:defRPr>
                <a:solidFill>
                  <a:schemeClr val="accent1"/>
                </a:solidFill>
                <a:highlight>
                  <a:schemeClr val="lt1"/>
                </a:highlight>
              </a:defRPr>
            </a:lvl4pPr>
            <a:lvl5pPr marL="3047924" lvl="4" indent="-423323" rtl="0">
              <a:spcBef>
                <a:spcPts val="2133"/>
              </a:spcBef>
              <a:spcAft>
                <a:spcPts val="0"/>
              </a:spcAft>
              <a:buClr>
                <a:schemeClr val="accent1"/>
              </a:buClr>
              <a:buSzPts val="1400"/>
              <a:buChar char="○"/>
              <a:defRPr>
                <a:solidFill>
                  <a:schemeClr val="accent1"/>
                </a:solidFill>
                <a:highlight>
                  <a:schemeClr val="lt1"/>
                </a:highlight>
              </a:defRPr>
            </a:lvl5pPr>
            <a:lvl6pPr marL="3657509" lvl="5" indent="-423323" rtl="0">
              <a:spcBef>
                <a:spcPts val="2133"/>
              </a:spcBef>
              <a:spcAft>
                <a:spcPts val="0"/>
              </a:spcAft>
              <a:buClr>
                <a:schemeClr val="accent1"/>
              </a:buClr>
              <a:buSzPts val="1400"/>
              <a:buChar char="■"/>
              <a:defRPr>
                <a:solidFill>
                  <a:schemeClr val="accent1"/>
                </a:solidFill>
                <a:highlight>
                  <a:schemeClr val="lt1"/>
                </a:highlight>
              </a:defRPr>
            </a:lvl6pPr>
            <a:lvl7pPr marL="4267093" lvl="6" indent="-423323" rtl="0">
              <a:spcBef>
                <a:spcPts val="2133"/>
              </a:spcBef>
              <a:spcAft>
                <a:spcPts val="0"/>
              </a:spcAft>
              <a:buClr>
                <a:schemeClr val="accent1"/>
              </a:buClr>
              <a:buSzPts val="1400"/>
              <a:buChar char="●"/>
              <a:defRPr>
                <a:solidFill>
                  <a:schemeClr val="accent1"/>
                </a:solidFill>
                <a:highlight>
                  <a:schemeClr val="lt1"/>
                </a:highlight>
              </a:defRPr>
            </a:lvl7pPr>
            <a:lvl8pPr marL="4876678" lvl="7" indent="-423323" rtl="0">
              <a:spcBef>
                <a:spcPts val="2133"/>
              </a:spcBef>
              <a:spcAft>
                <a:spcPts val="0"/>
              </a:spcAft>
              <a:buClr>
                <a:schemeClr val="accent1"/>
              </a:buClr>
              <a:buSzPts val="1400"/>
              <a:buChar char="○"/>
              <a:defRPr>
                <a:solidFill>
                  <a:schemeClr val="accent1"/>
                </a:solidFill>
                <a:highlight>
                  <a:schemeClr val="lt1"/>
                </a:highlight>
              </a:defRPr>
            </a:lvl8pPr>
            <a:lvl9pPr marL="5486263" lvl="8" indent="-423323" rtl="0">
              <a:spcBef>
                <a:spcPts val="2133"/>
              </a:spcBef>
              <a:spcAft>
                <a:spcPts val="2133"/>
              </a:spcAft>
              <a:buClr>
                <a:schemeClr val="accent1"/>
              </a:buClr>
              <a:buSzPts val="1400"/>
              <a:buChar char="■"/>
              <a:defRPr>
                <a:solidFill>
                  <a:schemeClr val="accent1"/>
                </a:solidFill>
                <a:highlight>
                  <a:schemeClr val="lt1"/>
                </a:highlight>
              </a:defRPr>
            </a:lvl9pPr>
          </a:lstStyle>
          <a:p>
            <a:endParaRPr/>
          </a:p>
        </p:txBody>
      </p:sp>
      <p:sp>
        <p:nvSpPr>
          <p:cNvPr id="98" name="Google Shape;98;p24"/>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013617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99"/>
        <p:cNvGrpSpPr/>
        <p:nvPr/>
      </p:nvGrpSpPr>
      <p:grpSpPr>
        <a:xfrm>
          <a:off x="0" y="0"/>
          <a:ext cx="0" cy="0"/>
          <a:chOff x="0" y="0"/>
          <a:chExt cx="0" cy="0"/>
        </a:xfrm>
      </p:grpSpPr>
      <p:sp>
        <p:nvSpPr>
          <p:cNvPr id="100" name="Google Shape;100;p25"/>
          <p:cNvSpPr txBox="1">
            <a:spLocks noGrp="1"/>
          </p:cNvSpPr>
          <p:nvPr>
            <p:ph type="body" idx="1"/>
          </p:nvPr>
        </p:nvSpPr>
        <p:spPr>
          <a:xfrm>
            <a:off x="426000" y="5640767"/>
            <a:ext cx="7998400" cy="798400"/>
          </a:xfrm>
          <a:prstGeom prst="rect">
            <a:avLst/>
          </a:prstGeom>
        </p:spPr>
        <p:txBody>
          <a:bodyPr spcFirstLastPara="1" wrap="square" lIns="91425" tIns="91425" rIns="91425" bIns="91425" anchor="ctr" anchorCtr="0">
            <a:noAutofit/>
          </a:bodyPr>
          <a:lstStyle>
            <a:lvl1pPr marL="609585" lvl="0" indent="-304792" rtl="0">
              <a:lnSpc>
                <a:spcPct val="100000"/>
              </a:lnSpc>
              <a:spcBef>
                <a:spcPts val="0"/>
              </a:spcBef>
              <a:spcAft>
                <a:spcPts val="0"/>
              </a:spcAft>
              <a:buClr>
                <a:schemeClr val="accent1"/>
              </a:buClr>
              <a:buSzPts val="2400"/>
              <a:buFont typeface="Amatic SC"/>
              <a:buNone/>
              <a:defRPr sz="3200" b="1">
                <a:solidFill>
                  <a:schemeClr val="accent1"/>
                </a:solidFill>
                <a:latin typeface="Amatic SC"/>
                <a:ea typeface="Amatic SC"/>
                <a:cs typeface="Amatic SC"/>
                <a:sym typeface="Amatic SC"/>
              </a:defRPr>
            </a:lvl1pPr>
          </a:lstStyle>
          <a:p>
            <a:endParaRPr/>
          </a:p>
        </p:txBody>
      </p:sp>
      <p:sp>
        <p:nvSpPr>
          <p:cNvPr id="101" name="Google Shape;101;p25"/>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9736554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102"/>
        <p:cNvGrpSpPr/>
        <p:nvPr/>
      </p:nvGrpSpPr>
      <p:grpSpPr>
        <a:xfrm>
          <a:off x="0" y="0"/>
          <a:ext cx="0" cy="0"/>
          <a:chOff x="0" y="0"/>
          <a:chExt cx="0" cy="0"/>
        </a:xfrm>
      </p:grpSpPr>
      <p:sp>
        <p:nvSpPr>
          <p:cNvPr id="103" name="Google Shape;103;p26"/>
          <p:cNvSpPr txBox="1">
            <a:spLocks noGrp="1"/>
          </p:cNvSpPr>
          <p:nvPr>
            <p:ph type="title" hasCustomPrompt="1"/>
          </p:nvPr>
        </p:nvSpPr>
        <p:spPr>
          <a:xfrm>
            <a:off x="415600" y="1653700"/>
            <a:ext cx="11360800" cy="2642400"/>
          </a:xfrm>
          <a:prstGeom prst="rect">
            <a:avLst/>
          </a:prstGeom>
        </p:spPr>
        <p:txBody>
          <a:bodyPr spcFirstLastPara="1" wrap="square" lIns="91425" tIns="91425" rIns="91425" bIns="91425" anchor="b" anchorCtr="0">
            <a:noAutofit/>
          </a:bodyPr>
          <a:lstStyle>
            <a:lvl1pPr lvl="0" algn="ctr" rtl="0">
              <a:spcBef>
                <a:spcPts val="0"/>
              </a:spcBef>
              <a:spcAft>
                <a:spcPts val="0"/>
              </a:spcAft>
              <a:buClr>
                <a:schemeClr val="lt1"/>
              </a:buClr>
              <a:buSzPts val="12000"/>
              <a:buNone/>
              <a:defRPr sz="16000">
                <a:solidFill>
                  <a:schemeClr val="lt1"/>
                </a:solidFill>
                <a:highlight>
                  <a:schemeClr val="accent1"/>
                </a:highlight>
              </a:defRPr>
            </a:lvl1pPr>
            <a:lvl2pPr lvl="1" algn="ctr" rtl="0">
              <a:spcBef>
                <a:spcPts val="0"/>
              </a:spcBef>
              <a:spcAft>
                <a:spcPts val="0"/>
              </a:spcAft>
              <a:buClr>
                <a:schemeClr val="lt1"/>
              </a:buClr>
              <a:buSzPts val="12000"/>
              <a:buNone/>
              <a:defRPr sz="16000">
                <a:solidFill>
                  <a:schemeClr val="lt1"/>
                </a:solidFill>
                <a:highlight>
                  <a:schemeClr val="accent1"/>
                </a:highlight>
              </a:defRPr>
            </a:lvl2pPr>
            <a:lvl3pPr lvl="2" algn="ctr" rtl="0">
              <a:spcBef>
                <a:spcPts val="0"/>
              </a:spcBef>
              <a:spcAft>
                <a:spcPts val="0"/>
              </a:spcAft>
              <a:buClr>
                <a:schemeClr val="lt1"/>
              </a:buClr>
              <a:buSzPts val="12000"/>
              <a:buNone/>
              <a:defRPr sz="16000">
                <a:solidFill>
                  <a:schemeClr val="lt1"/>
                </a:solidFill>
                <a:highlight>
                  <a:schemeClr val="accent1"/>
                </a:highlight>
              </a:defRPr>
            </a:lvl3pPr>
            <a:lvl4pPr lvl="3" algn="ctr" rtl="0">
              <a:spcBef>
                <a:spcPts val="0"/>
              </a:spcBef>
              <a:spcAft>
                <a:spcPts val="0"/>
              </a:spcAft>
              <a:buClr>
                <a:schemeClr val="lt1"/>
              </a:buClr>
              <a:buSzPts val="12000"/>
              <a:buNone/>
              <a:defRPr sz="16000">
                <a:solidFill>
                  <a:schemeClr val="lt1"/>
                </a:solidFill>
                <a:highlight>
                  <a:schemeClr val="accent1"/>
                </a:highlight>
              </a:defRPr>
            </a:lvl4pPr>
            <a:lvl5pPr lvl="4" algn="ctr" rtl="0">
              <a:spcBef>
                <a:spcPts val="0"/>
              </a:spcBef>
              <a:spcAft>
                <a:spcPts val="0"/>
              </a:spcAft>
              <a:buClr>
                <a:schemeClr val="lt1"/>
              </a:buClr>
              <a:buSzPts val="12000"/>
              <a:buNone/>
              <a:defRPr sz="16000">
                <a:solidFill>
                  <a:schemeClr val="lt1"/>
                </a:solidFill>
                <a:highlight>
                  <a:schemeClr val="accent1"/>
                </a:highlight>
              </a:defRPr>
            </a:lvl5pPr>
            <a:lvl6pPr lvl="5" algn="ctr" rtl="0">
              <a:spcBef>
                <a:spcPts val="0"/>
              </a:spcBef>
              <a:spcAft>
                <a:spcPts val="0"/>
              </a:spcAft>
              <a:buClr>
                <a:schemeClr val="lt1"/>
              </a:buClr>
              <a:buSzPts val="12000"/>
              <a:buNone/>
              <a:defRPr sz="16000">
                <a:solidFill>
                  <a:schemeClr val="lt1"/>
                </a:solidFill>
                <a:highlight>
                  <a:schemeClr val="accent1"/>
                </a:highlight>
              </a:defRPr>
            </a:lvl6pPr>
            <a:lvl7pPr lvl="6" algn="ctr" rtl="0">
              <a:spcBef>
                <a:spcPts val="0"/>
              </a:spcBef>
              <a:spcAft>
                <a:spcPts val="0"/>
              </a:spcAft>
              <a:buClr>
                <a:schemeClr val="lt1"/>
              </a:buClr>
              <a:buSzPts val="12000"/>
              <a:buNone/>
              <a:defRPr sz="16000">
                <a:solidFill>
                  <a:schemeClr val="lt1"/>
                </a:solidFill>
                <a:highlight>
                  <a:schemeClr val="accent1"/>
                </a:highlight>
              </a:defRPr>
            </a:lvl7pPr>
            <a:lvl8pPr lvl="7" algn="ctr" rtl="0">
              <a:spcBef>
                <a:spcPts val="0"/>
              </a:spcBef>
              <a:spcAft>
                <a:spcPts val="0"/>
              </a:spcAft>
              <a:buClr>
                <a:schemeClr val="lt1"/>
              </a:buClr>
              <a:buSzPts val="12000"/>
              <a:buNone/>
              <a:defRPr sz="16000">
                <a:solidFill>
                  <a:schemeClr val="lt1"/>
                </a:solidFill>
                <a:highlight>
                  <a:schemeClr val="accent1"/>
                </a:highlight>
              </a:defRPr>
            </a:lvl8pPr>
            <a:lvl9pPr lvl="8" algn="ctr" rtl="0">
              <a:spcBef>
                <a:spcPts val="0"/>
              </a:spcBef>
              <a:spcAft>
                <a:spcPts val="0"/>
              </a:spcAft>
              <a:buClr>
                <a:schemeClr val="lt1"/>
              </a:buClr>
              <a:buSzPts val="12000"/>
              <a:buNone/>
              <a:defRPr sz="16000">
                <a:solidFill>
                  <a:schemeClr val="lt1"/>
                </a:solidFill>
                <a:highlight>
                  <a:schemeClr val="accent1"/>
                </a:highlight>
              </a:defRPr>
            </a:lvl9pPr>
          </a:lstStyle>
          <a:p>
            <a:r>
              <a:t>xx%</a:t>
            </a:r>
          </a:p>
        </p:txBody>
      </p:sp>
      <p:sp>
        <p:nvSpPr>
          <p:cNvPr id="104" name="Google Shape;104;p26"/>
          <p:cNvSpPr txBox="1">
            <a:spLocks noGrp="1"/>
          </p:cNvSpPr>
          <p:nvPr>
            <p:ph type="body" idx="1"/>
          </p:nvPr>
        </p:nvSpPr>
        <p:spPr>
          <a:xfrm>
            <a:off x="415600" y="4406167"/>
            <a:ext cx="11360800" cy="1734400"/>
          </a:xfrm>
          <a:prstGeom prst="rect">
            <a:avLst/>
          </a:prstGeom>
        </p:spPr>
        <p:txBody>
          <a:bodyPr spcFirstLastPara="1" wrap="square" lIns="91425" tIns="91425" rIns="91425" bIns="91425" anchor="t" anchorCtr="0">
            <a:noAutofit/>
          </a:bodyPr>
          <a:lstStyle>
            <a:lvl1pPr marL="609585" lvl="0" indent="-457189" algn="ctr" rtl="0">
              <a:spcBef>
                <a:spcPts val="0"/>
              </a:spcBef>
              <a:spcAft>
                <a:spcPts val="0"/>
              </a:spcAft>
              <a:buClr>
                <a:schemeClr val="accent1"/>
              </a:buClr>
              <a:buSzPts val="1800"/>
              <a:buChar char="●"/>
              <a:defRPr>
                <a:solidFill>
                  <a:schemeClr val="accent1"/>
                </a:solidFill>
                <a:highlight>
                  <a:schemeClr val="dk1"/>
                </a:highlight>
              </a:defRPr>
            </a:lvl1pPr>
            <a:lvl2pPr marL="1219170" lvl="1" indent="-423323" algn="ctr" rtl="0">
              <a:spcBef>
                <a:spcPts val="2133"/>
              </a:spcBef>
              <a:spcAft>
                <a:spcPts val="0"/>
              </a:spcAft>
              <a:buClr>
                <a:schemeClr val="accent1"/>
              </a:buClr>
              <a:buSzPts val="1400"/>
              <a:buChar char="○"/>
              <a:defRPr>
                <a:solidFill>
                  <a:schemeClr val="accent1"/>
                </a:solidFill>
                <a:highlight>
                  <a:schemeClr val="dk1"/>
                </a:highlight>
              </a:defRPr>
            </a:lvl2pPr>
            <a:lvl3pPr marL="1828754" lvl="2" indent="-423323" algn="ctr" rtl="0">
              <a:spcBef>
                <a:spcPts val="2133"/>
              </a:spcBef>
              <a:spcAft>
                <a:spcPts val="0"/>
              </a:spcAft>
              <a:buClr>
                <a:schemeClr val="accent1"/>
              </a:buClr>
              <a:buSzPts val="1400"/>
              <a:buChar char="■"/>
              <a:defRPr>
                <a:solidFill>
                  <a:schemeClr val="accent1"/>
                </a:solidFill>
                <a:highlight>
                  <a:schemeClr val="dk1"/>
                </a:highlight>
              </a:defRPr>
            </a:lvl3pPr>
            <a:lvl4pPr marL="2438339" lvl="3" indent="-423323" algn="ctr" rtl="0">
              <a:spcBef>
                <a:spcPts val="2133"/>
              </a:spcBef>
              <a:spcAft>
                <a:spcPts val="0"/>
              </a:spcAft>
              <a:buClr>
                <a:schemeClr val="accent1"/>
              </a:buClr>
              <a:buSzPts val="1400"/>
              <a:buChar char="●"/>
              <a:defRPr>
                <a:solidFill>
                  <a:schemeClr val="accent1"/>
                </a:solidFill>
                <a:highlight>
                  <a:schemeClr val="dk1"/>
                </a:highlight>
              </a:defRPr>
            </a:lvl4pPr>
            <a:lvl5pPr marL="3047924" lvl="4" indent="-423323" algn="ctr" rtl="0">
              <a:spcBef>
                <a:spcPts val="2133"/>
              </a:spcBef>
              <a:spcAft>
                <a:spcPts val="0"/>
              </a:spcAft>
              <a:buClr>
                <a:schemeClr val="accent1"/>
              </a:buClr>
              <a:buSzPts val="1400"/>
              <a:buChar char="○"/>
              <a:defRPr>
                <a:solidFill>
                  <a:schemeClr val="accent1"/>
                </a:solidFill>
                <a:highlight>
                  <a:schemeClr val="dk1"/>
                </a:highlight>
              </a:defRPr>
            </a:lvl5pPr>
            <a:lvl6pPr marL="3657509" lvl="5" indent="-423323" algn="ctr" rtl="0">
              <a:spcBef>
                <a:spcPts val="2133"/>
              </a:spcBef>
              <a:spcAft>
                <a:spcPts val="0"/>
              </a:spcAft>
              <a:buClr>
                <a:schemeClr val="accent1"/>
              </a:buClr>
              <a:buSzPts val="1400"/>
              <a:buChar char="■"/>
              <a:defRPr>
                <a:solidFill>
                  <a:schemeClr val="accent1"/>
                </a:solidFill>
                <a:highlight>
                  <a:schemeClr val="dk1"/>
                </a:highlight>
              </a:defRPr>
            </a:lvl6pPr>
            <a:lvl7pPr marL="4267093" lvl="6" indent="-423323" algn="ctr" rtl="0">
              <a:spcBef>
                <a:spcPts val="2133"/>
              </a:spcBef>
              <a:spcAft>
                <a:spcPts val="0"/>
              </a:spcAft>
              <a:buClr>
                <a:schemeClr val="accent1"/>
              </a:buClr>
              <a:buSzPts val="1400"/>
              <a:buChar char="●"/>
              <a:defRPr>
                <a:solidFill>
                  <a:schemeClr val="accent1"/>
                </a:solidFill>
                <a:highlight>
                  <a:schemeClr val="dk1"/>
                </a:highlight>
              </a:defRPr>
            </a:lvl7pPr>
            <a:lvl8pPr marL="4876678" lvl="7" indent="-423323" algn="ctr" rtl="0">
              <a:spcBef>
                <a:spcPts val="2133"/>
              </a:spcBef>
              <a:spcAft>
                <a:spcPts val="0"/>
              </a:spcAft>
              <a:buClr>
                <a:schemeClr val="accent1"/>
              </a:buClr>
              <a:buSzPts val="1400"/>
              <a:buChar char="○"/>
              <a:defRPr>
                <a:solidFill>
                  <a:schemeClr val="accent1"/>
                </a:solidFill>
                <a:highlight>
                  <a:schemeClr val="dk1"/>
                </a:highlight>
              </a:defRPr>
            </a:lvl8pPr>
            <a:lvl9pPr marL="5486263" lvl="8" indent="-423323" algn="ctr" rtl="0">
              <a:spcBef>
                <a:spcPts val="2133"/>
              </a:spcBef>
              <a:spcAft>
                <a:spcPts val="2133"/>
              </a:spcAft>
              <a:buClr>
                <a:schemeClr val="accent1"/>
              </a:buClr>
              <a:buSzPts val="1400"/>
              <a:buChar char="■"/>
              <a:defRPr>
                <a:solidFill>
                  <a:schemeClr val="accent1"/>
                </a:solidFill>
                <a:highlight>
                  <a:schemeClr val="dk1"/>
                </a:highlight>
              </a:defRPr>
            </a:lvl9pPr>
          </a:lstStyle>
          <a:p>
            <a:endParaRPr/>
          </a:p>
        </p:txBody>
      </p:sp>
      <p:sp>
        <p:nvSpPr>
          <p:cNvPr id="105" name="Google Shape;105;p26"/>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5795439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06"/>
        <p:cNvGrpSpPr/>
        <p:nvPr/>
      </p:nvGrpSpPr>
      <p:grpSpPr>
        <a:xfrm>
          <a:off x="0" y="0"/>
          <a:ext cx="0" cy="0"/>
          <a:chOff x="0" y="0"/>
          <a:chExt cx="0" cy="0"/>
        </a:xfrm>
      </p:grpSpPr>
      <p:sp>
        <p:nvSpPr>
          <p:cNvPr id="107" name="Google Shape;107;p27"/>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2368531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415611" y="992767"/>
            <a:ext cx="11360800" cy="27368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6933"/>
            </a:lvl1pPr>
            <a:lvl2pPr lvl="1" algn="ctr">
              <a:lnSpc>
                <a:spcPct val="100000"/>
              </a:lnSpc>
              <a:spcBef>
                <a:spcPts val="0"/>
              </a:spcBef>
              <a:spcAft>
                <a:spcPts val="0"/>
              </a:spcAft>
              <a:buSzPts val="5200"/>
              <a:buNone/>
              <a:defRPr sz="6933"/>
            </a:lvl2pPr>
            <a:lvl3pPr lvl="2" algn="ctr">
              <a:lnSpc>
                <a:spcPct val="100000"/>
              </a:lnSpc>
              <a:spcBef>
                <a:spcPts val="0"/>
              </a:spcBef>
              <a:spcAft>
                <a:spcPts val="0"/>
              </a:spcAft>
              <a:buSzPts val="5200"/>
              <a:buNone/>
              <a:defRPr sz="6933"/>
            </a:lvl3pPr>
            <a:lvl4pPr lvl="3" algn="ctr">
              <a:lnSpc>
                <a:spcPct val="100000"/>
              </a:lnSpc>
              <a:spcBef>
                <a:spcPts val="0"/>
              </a:spcBef>
              <a:spcAft>
                <a:spcPts val="0"/>
              </a:spcAft>
              <a:buSzPts val="5200"/>
              <a:buNone/>
              <a:defRPr sz="6933"/>
            </a:lvl4pPr>
            <a:lvl5pPr lvl="4" algn="ctr">
              <a:lnSpc>
                <a:spcPct val="100000"/>
              </a:lnSpc>
              <a:spcBef>
                <a:spcPts val="0"/>
              </a:spcBef>
              <a:spcAft>
                <a:spcPts val="0"/>
              </a:spcAft>
              <a:buSzPts val="5200"/>
              <a:buNone/>
              <a:defRPr sz="6933"/>
            </a:lvl5pPr>
            <a:lvl6pPr lvl="5" algn="ctr">
              <a:lnSpc>
                <a:spcPct val="100000"/>
              </a:lnSpc>
              <a:spcBef>
                <a:spcPts val="0"/>
              </a:spcBef>
              <a:spcAft>
                <a:spcPts val="0"/>
              </a:spcAft>
              <a:buSzPts val="5200"/>
              <a:buNone/>
              <a:defRPr sz="6933"/>
            </a:lvl6pPr>
            <a:lvl7pPr lvl="6" algn="ctr">
              <a:lnSpc>
                <a:spcPct val="100000"/>
              </a:lnSpc>
              <a:spcBef>
                <a:spcPts val="0"/>
              </a:spcBef>
              <a:spcAft>
                <a:spcPts val="0"/>
              </a:spcAft>
              <a:buSzPts val="5200"/>
              <a:buNone/>
              <a:defRPr sz="6933"/>
            </a:lvl7pPr>
            <a:lvl8pPr lvl="7" algn="ctr">
              <a:lnSpc>
                <a:spcPct val="100000"/>
              </a:lnSpc>
              <a:spcBef>
                <a:spcPts val="0"/>
              </a:spcBef>
              <a:spcAft>
                <a:spcPts val="0"/>
              </a:spcAft>
              <a:buSzPts val="5200"/>
              <a:buNone/>
              <a:defRPr sz="6933"/>
            </a:lvl8pPr>
            <a:lvl9pPr lvl="8" algn="ctr">
              <a:lnSpc>
                <a:spcPct val="100000"/>
              </a:lnSpc>
              <a:spcBef>
                <a:spcPts val="0"/>
              </a:spcBef>
              <a:spcAft>
                <a:spcPts val="0"/>
              </a:spcAft>
              <a:buSzPts val="5200"/>
              <a:buNone/>
              <a:defRPr sz="6933"/>
            </a:lvl9pPr>
          </a:lstStyle>
          <a:p>
            <a:endParaRPr/>
          </a:p>
        </p:txBody>
      </p:sp>
      <p:sp>
        <p:nvSpPr>
          <p:cNvPr id="11" name="Google Shape;11;p2"/>
          <p:cNvSpPr txBox="1">
            <a:spLocks noGrp="1"/>
          </p:cNvSpPr>
          <p:nvPr>
            <p:ph type="subTitle" idx="1"/>
          </p:nvPr>
        </p:nvSpPr>
        <p:spPr>
          <a:xfrm>
            <a:off x="415600" y="3778833"/>
            <a:ext cx="11360800" cy="105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12" name="Google Shape;12;p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2637511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 name="Google Shape;15;p3"/>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16" name="Google Shape;16;p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65733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7"/>
        <p:cNvGrpSpPr/>
        <p:nvPr/>
      </p:nvGrpSpPr>
      <p:grpSpPr>
        <a:xfrm>
          <a:off x="0" y="0"/>
          <a:ext cx="0" cy="0"/>
          <a:chOff x="0" y="0"/>
          <a:chExt cx="0" cy="0"/>
        </a:xfrm>
      </p:grpSpPr>
      <p:sp>
        <p:nvSpPr>
          <p:cNvPr id="18" name="Google Shape;18;p4"/>
          <p:cNvSpPr txBox="1">
            <a:spLocks noGrp="1"/>
          </p:cNvSpPr>
          <p:nvPr>
            <p:ph type="title"/>
          </p:nvPr>
        </p:nvSpPr>
        <p:spPr>
          <a:xfrm>
            <a:off x="415600" y="2867800"/>
            <a:ext cx="11360800" cy="11224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600"/>
              <a:buNone/>
              <a:defRPr sz="4800"/>
            </a:lvl1pPr>
            <a:lvl2pPr lvl="1" algn="ctr">
              <a:lnSpc>
                <a:spcPct val="100000"/>
              </a:lnSpc>
              <a:spcBef>
                <a:spcPts val="0"/>
              </a:spcBef>
              <a:spcAft>
                <a:spcPts val="0"/>
              </a:spcAft>
              <a:buSzPts val="3600"/>
              <a:buNone/>
              <a:defRPr sz="4800"/>
            </a:lvl2pPr>
            <a:lvl3pPr lvl="2" algn="ctr">
              <a:lnSpc>
                <a:spcPct val="100000"/>
              </a:lnSpc>
              <a:spcBef>
                <a:spcPts val="0"/>
              </a:spcBef>
              <a:spcAft>
                <a:spcPts val="0"/>
              </a:spcAft>
              <a:buSzPts val="3600"/>
              <a:buNone/>
              <a:defRPr sz="4800"/>
            </a:lvl3pPr>
            <a:lvl4pPr lvl="3" algn="ctr">
              <a:lnSpc>
                <a:spcPct val="100000"/>
              </a:lnSpc>
              <a:spcBef>
                <a:spcPts val="0"/>
              </a:spcBef>
              <a:spcAft>
                <a:spcPts val="0"/>
              </a:spcAft>
              <a:buSzPts val="3600"/>
              <a:buNone/>
              <a:defRPr sz="4800"/>
            </a:lvl4pPr>
            <a:lvl5pPr lvl="4" algn="ctr">
              <a:lnSpc>
                <a:spcPct val="100000"/>
              </a:lnSpc>
              <a:spcBef>
                <a:spcPts val="0"/>
              </a:spcBef>
              <a:spcAft>
                <a:spcPts val="0"/>
              </a:spcAft>
              <a:buSzPts val="3600"/>
              <a:buNone/>
              <a:defRPr sz="4800"/>
            </a:lvl5pPr>
            <a:lvl6pPr lvl="5" algn="ctr">
              <a:lnSpc>
                <a:spcPct val="100000"/>
              </a:lnSpc>
              <a:spcBef>
                <a:spcPts val="0"/>
              </a:spcBef>
              <a:spcAft>
                <a:spcPts val="0"/>
              </a:spcAft>
              <a:buSzPts val="3600"/>
              <a:buNone/>
              <a:defRPr sz="4800"/>
            </a:lvl6pPr>
            <a:lvl7pPr lvl="6" algn="ctr">
              <a:lnSpc>
                <a:spcPct val="100000"/>
              </a:lnSpc>
              <a:spcBef>
                <a:spcPts val="0"/>
              </a:spcBef>
              <a:spcAft>
                <a:spcPts val="0"/>
              </a:spcAft>
              <a:buSzPts val="3600"/>
              <a:buNone/>
              <a:defRPr sz="4800"/>
            </a:lvl7pPr>
            <a:lvl8pPr lvl="7" algn="ctr">
              <a:lnSpc>
                <a:spcPct val="100000"/>
              </a:lnSpc>
              <a:spcBef>
                <a:spcPts val="0"/>
              </a:spcBef>
              <a:spcAft>
                <a:spcPts val="0"/>
              </a:spcAft>
              <a:buSzPts val="3600"/>
              <a:buNone/>
              <a:defRPr sz="4800"/>
            </a:lvl8pPr>
            <a:lvl9pPr lvl="8" algn="ctr">
              <a:lnSpc>
                <a:spcPct val="100000"/>
              </a:lnSpc>
              <a:spcBef>
                <a:spcPts val="0"/>
              </a:spcBef>
              <a:spcAft>
                <a:spcPts val="0"/>
              </a:spcAft>
              <a:buSzPts val="3600"/>
              <a:buNone/>
              <a:defRPr sz="4800"/>
            </a:lvl9pPr>
          </a:lstStyle>
          <a:p>
            <a:endParaRPr/>
          </a:p>
        </p:txBody>
      </p:sp>
      <p:sp>
        <p:nvSpPr>
          <p:cNvPr id="19" name="Google Shape;19;p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8708373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3" name="Google Shape;23;p5"/>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4" name="Google Shape;24;p5"/>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22060224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2983410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30" name="Google Shape;30;p7"/>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31" name="Google Shape;31;p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9191112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34" name="Google Shape;34;p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06198240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5"/>
        <p:cNvGrpSpPr/>
        <p:nvPr/>
      </p:nvGrpSpPr>
      <p:grpSpPr>
        <a:xfrm>
          <a:off x="0" y="0"/>
          <a:ext cx="0" cy="0"/>
          <a:chOff x="0" y="0"/>
          <a:chExt cx="0" cy="0"/>
        </a:xfrm>
      </p:grpSpPr>
      <p:sp>
        <p:nvSpPr>
          <p:cNvPr id="36" name="Google Shape;36;p9"/>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37" name="Google Shape;37;p9"/>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38" name="Google Shape;38;p9"/>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39" name="Google Shape;39;p9"/>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40" name="Google Shape;40;p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47606078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54794100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r>
              <a:t>xx%</a:t>
            </a:r>
          </a:p>
        </p:txBody>
      </p:sp>
      <p:sp>
        <p:nvSpPr>
          <p:cNvPr id="46" name="Google Shape;46;p11"/>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47" name="Google Shape;47;p1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35956755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89144905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and Content">
  <p:cSld name="Title and Content">
    <p:spTree>
      <p:nvGrpSpPr>
        <p:cNvPr id="1" name="Shape 54"/>
        <p:cNvGrpSpPr/>
        <p:nvPr/>
      </p:nvGrpSpPr>
      <p:grpSpPr>
        <a:xfrm>
          <a:off x="0" y="0"/>
          <a:ext cx="0" cy="0"/>
          <a:chOff x="0" y="0"/>
          <a:chExt cx="0" cy="0"/>
        </a:xfrm>
      </p:grpSpPr>
      <p:sp>
        <p:nvSpPr>
          <p:cNvPr id="55" name="Google Shape;55;p14"/>
          <p:cNvSpPr>
            <a:spLocks noGrp="1"/>
          </p:cNvSpPr>
          <p:nvPr>
            <p:ph type="title"/>
          </p:nvPr>
        </p:nvSpPr>
        <p:spPr>
          <a:xfrm>
            <a:off x="609597" y="478895"/>
            <a:ext cx="10960000" cy="994000"/>
          </a:xfrm>
          <a:prstGeom prst="roundRect">
            <a:avLst>
              <a:gd name="adj" fmla="val 2082"/>
            </a:avLst>
          </a:prstGeom>
          <a:noFill/>
          <a:ln>
            <a:noFill/>
          </a:ln>
        </p:spPr>
        <p:txBody>
          <a:bodyPr spcFirstLastPara="1" wrap="square" lIns="252000" tIns="252000" rIns="252000" bIns="252000" anchor="ctr" anchorCtr="1">
            <a:noAutofit/>
          </a:bodyPr>
          <a:lstStyle>
            <a:lvl1pPr lvl="0" algn="l">
              <a:lnSpc>
                <a:spcPct val="90000"/>
              </a:lnSpc>
              <a:spcBef>
                <a:spcPts val="0"/>
              </a:spcBef>
              <a:spcAft>
                <a:spcPts val="0"/>
              </a:spcAft>
              <a:buSzPts val="1400"/>
              <a:buNone/>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a:endParaRPr/>
          </a:p>
        </p:txBody>
      </p:sp>
      <p:sp>
        <p:nvSpPr>
          <p:cNvPr id="56" name="Google Shape;56;p14"/>
          <p:cNvSpPr>
            <a:spLocks noGrp="1"/>
          </p:cNvSpPr>
          <p:nvPr>
            <p:ph type="body" idx="1"/>
          </p:nvPr>
        </p:nvSpPr>
        <p:spPr>
          <a:xfrm>
            <a:off x="1007535" y="1513945"/>
            <a:ext cx="10176800" cy="4578800"/>
          </a:xfrm>
          <a:prstGeom prst="roundRect">
            <a:avLst>
              <a:gd name="adj" fmla="val 558"/>
            </a:avLst>
          </a:prstGeom>
          <a:noFill/>
          <a:ln>
            <a:noFill/>
          </a:ln>
        </p:spPr>
        <p:txBody>
          <a:bodyPr spcFirstLastPara="1" wrap="square" lIns="0" tIns="0" rIns="0" bIns="0" anchor="t" anchorCtr="0">
            <a:noAutofit/>
          </a:bodyPr>
          <a:lstStyle>
            <a:lvl1pPr marL="609585" lvl="0" indent="-304792" algn="l">
              <a:lnSpc>
                <a:spcPct val="90000"/>
              </a:lnSpc>
              <a:spcBef>
                <a:spcPts val="1333"/>
              </a:spcBef>
              <a:spcAft>
                <a:spcPts val="0"/>
              </a:spcAft>
              <a:buClr>
                <a:srgbClr val="1C1C1C"/>
              </a:buClr>
              <a:buSzPts val="1800"/>
              <a:buNone/>
              <a:defRPr/>
            </a:lvl1pPr>
            <a:lvl2pPr marL="1219170" lvl="1" indent="-457189" algn="l">
              <a:lnSpc>
                <a:spcPct val="90000"/>
              </a:lnSpc>
              <a:spcBef>
                <a:spcPts val="667"/>
              </a:spcBef>
              <a:spcAft>
                <a:spcPts val="0"/>
              </a:spcAft>
              <a:buClr>
                <a:srgbClr val="1C1C1C"/>
              </a:buClr>
              <a:buSzPts val="1800"/>
              <a:buChar char="•"/>
              <a:defRPr/>
            </a:lvl2pPr>
            <a:lvl3pPr marL="1828754" lvl="2" indent="-457189" algn="l">
              <a:lnSpc>
                <a:spcPct val="90000"/>
              </a:lnSpc>
              <a:spcBef>
                <a:spcPts val="667"/>
              </a:spcBef>
              <a:spcAft>
                <a:spcPts val="0"/>
              </a:spcAft>
              <a:buClr>
                <a:srgbClr val="1C1C1C"/>
              </a:buClr>
              <a:buSzPts val="1800"/>
              <a:buChar char="•"/>
              <a:defRPr/>
            </a:lvl3pPr>
            <a:lvl4pPr marL="2438339" lvl="3" indent="-457189" algn="l">
              <a:lnSpc>
                <a:spcPct val="90000"/>
              </a:lnSpc>
              <a:spcBef>
                <a:spcPts val="667"/>
              </a:spcBef>
              <a:spcAft>
                <a:spcPts val="0"/>
              </a:spcAft>
              <a:buClr>
                <a:srgbClr val="1C1C1C"/>
              </a:buClr>
              <a:buSzPts val="1800"/>
              <a:buChar char="•"/>
              <a:defRPr/>
            </a:lvl4pPr>
            <a:lvl5pPr marL="3047924" lvl="4" indent="-457189" algn="l">
              <a:lnSpc>
                <a:spcPct val="90000"/>
              </a:lnSpc>
              <a:spcBef>
                <a:spcPts val="667"/>
              </a:spcBef>
              <a:spcAft>
                <a:spcPts val="0"/>
              </a:spcAft>
              <a:buClr>
                <a:srgbClr val="1C1C1C"/>
              </a:buClr>
              <a:buSzPts val="1800"/>
              <a:buChar char="•"/>
              <a:defRPr/>
            </a:lvl5pPr>
            <a:lvl6pPr marL="3657509" lvl="5" indent="-457189" algn="l">
              <a:lnSpc>
                <a:spcPct val="90000"/>
              </a:lnSpc>
              <a:spcBef>
                <a:spcPts val="667"/>
              </a:spcBef>
              <a:spcAft>
                <a:spcPts val="0"/>
              </a:spcAft>
              <a:buClr>
                <a:schemeClr val="dk1"/>
              </a:buClr>
              <a:buSzPts val="1800"/>
              <a:buChar char="•"/>
              <a:defRPr/>
            </a:lvl6pPr>
            <a:lvl7pPr marL="4267093" lvl="6" indent="-457189" algn="l">
              <a:lnSpc>
                <a:spcPct val="90000"/>
              </a:lnSpc>
              <a:spcBef>
                <a:spcPts val="667"/>
              </a:spcBef>
              <a:spcAft>
                <a:spcPts val="0"/>
              </a:spcAft>
              <a:buClr>
                <a:schemeClr val="dk1"/>
              </a:buClr>
              <a:buSzPts val="1800"/>
              <a:buChar char="•"/>
              <a:defRPr/>
            </a:lvl7pPr>
            <a:lvl8pPr marL="4876678" lvl="7" indent="-457189" algn="l">
              <a:lnSpc>
                <a:spcPct val="90000"/>
              </a:lnSpc>
              <a:spcBef>
                <a:spcPts val="667"/>
              </a:spcBef>
              <a:spcAft>
                <a:spcPts val="0"/>
              </a:spcAft>
              <a:buClr>
                <a:schemeClr val="dk1"/>
              </a:buClr>
              <a:buSzPts val="1800"/>
              <a:buChar char="•"/>
              <a:defRPr/>
            </a:lvl8pPr>
            <a:lvl9pPr marL="5486263" lvl="8" indent="-457189" algn="l">
              <a:lnSpc>
                <a:spcPct val="90000"/>
              </a:lnSpc>
              <a:spcBef>
                <a:spcPts val="667"/>
              </a:spcBef>
              <a:spcAft>
                <a:spcPts val="0"/>
              </a:spcAft>
              <a:buClr>
                <a:schemeClr val="dk1"/>
              </a:buClr>
              <a:buSzPts val="1800"/>
              <a:buChar char="•"/>
              <a:defRPr/>
            </a:lvl9pPr>
          </a:lstStyle>
          <a:p>
            <a:endParaRPr/>
          </a:p>
        </p:txBody>
      </p:sp>
    </p:spTree>
    <p:extLst>
      <p:ext uri="{BB962C8B-B14F-4D97-AF65-F5344CB8AC3E}">
        <p14:creationId xmlns:p14="http://schemas.microsoft.com/office/powerpoint/2010/main" val="370423183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57"/>
        <p:cNvGrpSpPr/>
        <p:nvPr/>
      </p:nvGrpSpPr>
      <p:grpSpPr>
        <a:xfrm>
          <a:off x="0" y="0"/>
          <a:ext cx="0" cy="0"/>
          <a:chOff x="0" y="0"/>
          <a:chExt cx="0" cy="0"/>
        </a:xfrm>
      </p:grpSpPr>
      <p:sp>
        <p:nvSpPr>
          <p:cNvPr id="58" name="Google Shape;58;p15"/>
          <p:cNvSpPr txBox="1">
            <a:spLocks noGrp="1"/>
          </p:cNvSpPr>
          <p:nvPr>
            <p:ph type="ctrTitle"/>
          </p:nvPr>
        </p:nvSpPr>
        <p:spPr>
          <a:xfrm>
            <a:off x="415611" y="992767"/>
            <a:ext cx="11360800" cy="2736800"/>
          </a:xfrm>
          <a:prstGeom prst="rect">
            <a:avLst/>
          </a:prstGeom>
        </p:spPr>
        <p:txBody>
          <a:bodyPr spcFirstLastPara="1" wrap="square" lIns="252000" tIns="252000" rIns="252000" bIns="252000" anchor="b" anchorCtr="0">
            <a:noAutofit/>
          </a:bodyPr>
          <a:lstStyle>
            <a:lvl1pPr lvl="0" algn="ctr" rtl="0">
              <a:spcBef>
                <a:spcPts val="0"/>
              </a:spcBef>
              <a:spcAft>
                <a:spcPts val="0"/>
              </a:spcAft>
              <a:buSzPts val="5200"/>
              <a:buNone/>
              <a:defRPr sz="6933"/>
            </a:lvl1pPr>
            <a:lvl2pPr lvl="1" algn="ctr" rtl="0">
              <a:spcBef>
                <a:spcPts val="0"/>
              </a:spcBef>
              <a:spcAft>
                <a:spcPts val="0"/>
              </a:spcAft>
              <a:buSzPts val="5200"/>
              <a:buNone/>
              <a:defRPr sz="6933"/>
            </a:lvl2pPr>
            <a:lvl3pPr lvl="2" algn="ctr" rtl="0">
              <a:spcBef>
                <a:spcPts val="0"/>
              </a:spcBef>
              <a:spcAft>
                <a:spcPts val="0"/>
              </a:spcAft>
              <a:buSzPts val="5200"/>
              <a:buNone/>
              <a:defRPr sz="6933"/>
            </a:lvl3pPr>
            <a:lvl4pPr lvl="3" algn="ctr" rtl="0">
              <a:spcBef>
                <a:spcPts val="0"/>
              </a:spcBef>
              <a:spcAft>
                <a:spcPts val="0"/>
              </a:spcAft>
              <a:buSzPts val="5200"/>
              <a:buNone/>
              <a:defRPr sz="6933"/>
            </a:lvl4pPr>
            <a:lvl5pPr lvl="4" algn="ctr" rtl="0">
              <a:spcBef>
                <a:spcPts val="0"/>
              </a:spcBef>
              <a:spcAft>
                <a:spcPts val="0"/>
              </a:spcAft>
              <a:buSzPts val="5200"/>
              <a:buNone/>
              <a:defRPr sz="6933"/>
            </a:lvl5pPr>
            <a:lvl6pPr lvl="5" algn="ctr" rtl="0">
              <a:spcBef>
                <a:spcPts val="0"/>
              </a:spcBef>
              <a:spcAft>
                <a:spcPts val="0"/>
              </a:spcAft>
              <a:buSzPts val="5200"/>
              <a:buNone/>
              <a:defRPr sz="6933"/>
            </a:lvl6pPr>
            <a:lvl7pPr lvl="6" algn="ctr" rtl="0">
              <a:spcBef>
                <a:spcPts val="0"/>
              </a:spcBef>
              <a:spcAft>
                <a:spcPts val="0"/>
              </a:spcAft>
              <a:buSzPts val="5200"/>
              <a:buNone/>
              <a:defRPr sz="6933"/>
            </a:lvl7pPr>
            <a:lvl8pPr lvl="7" algn="ctr" rtl="0">
              <a:spcBef>
                <a:spcPts val="0"/>
              </a:spcBef>
              <a:spcAft>
                <a:spcPts val="0"/>
              </a:spcAft>
              <a:buSzPts val="5200"/>
              <a:buNone/>
              <a:defRPr sz="6933"/>
            </a:lvl8pPr>
            <a:lvl9pPr lvl="8" algn="ctr" rtl="0">
              <a:spcBef>
                <a:spcPts val="0"/>
              </a:spcBef>
              <a:spcAft>
                <a:spcPts val="0"/>
              </a:spcAft>
              <a:buSzPts val="5200"/>
              <a:buNone/>
              <a:defRPr sz="6933"/>
            </a:lvl9pPr>
          </a:lstStyle>
          <a:p>
            <a:endParaRPr/>
          </a:p>
        </p:txBody>
      </p:sp>
      <p:sp>
        <p:nvSpPr>
          <p:cNvPr id="59" name="Google Shape;59;p15"/>
          <p:cNvSpPr txBox="1">
            <a:spLocks noGrp="1"/>
          </p:cNvSpPr>
          <p:nvPr>
            <p:ph type="subTitle" idx="1"/>
          </p:nvPr>
        </p:nvSpPr>
        <p:spPr>
          <a:xfrm>
            <a:off x="415600" y="3778833"/>
            <a:ext cx="11360800" cy="1056800"/>
          </a:xfrm>
          <a:prstGeom prst="rect">
            <a:avLst/>
          </a:prstGeom>
        </p:spPr>
        <p:txBody>
          <a:bodyPr spcFirstLastPara="1" wrap="square" lIns="252000" tIns="252000" rIns="252000" bIns="252000" anchor="t" anchorCtr="0">
            <a:noAutofit/>
          </a:bodyPr>
          <a:lstStyle>
            <a:lvl1pPr lvl="0" algn="ctr" rtl="0">
              <a:lnSpc>
                <a:spcPct val="100000"/>
              </a:lnSpc>
              <a:spcBef>
                <a:spcPts val="1333"/>
              </a:spcBef>
              <a:spcAft>
                <a:spcPts val="0"/>
              </a:spcAft>
              <a:buSzPts val="2800"/>
              <a:buNone/>
              <a:defRPr sz="3733"/>
            </a:lvl1pPr>
            <a:lvl2pPr lvl="1" algn="ctr" rtl="0">
              <a:lnSpc>
                <a:spcPct val="100000"/>
              </a:lnSpc>
              <a:spcBef>
                <a:spcPts val="667"/>
              </a:spcBef>
              <a:spcAft>
                <a:spcPts val="0"/>
              </a:spcAft>
              <a:buSzPts val="2800"/>
              <a:buNone/>
              <a:defRPr sz="3733"/>
            </a:lvl2pPr>
            <a:lvl3pPr lvl="2" algn="ctr" rtl="0">
              <a:lnSpc>
                <a:spcPct val="100000"/>
              </a:lnSpc>
              <a:spcBef>
                <a:spcPts val="667"/>
              </a:spcBef>
              <a:spcAft>
                <a:spcPts val="0"/>
              </a:spcAft>
              <a:buSzPts val="2800"/>
              <a:buNone/>
              <a:defRPr sz="3733"/>
            </a:lvl3pPr>
            <a:lvl4pPr lvl="3" algn="ctr" rtl="0">
              <a:lnSpc>
                <a:spcPct val="100000"/>
              </a:lnSpc>
              <a:spcBef>
                <a:spcPts val="667"/>
              </a:spcBef>
              <a:spcAft>
                <a:spcPts val="0"/>
              </a:spcAft>
              <a:buSzPts val="2800"/>
              <a:buNone/>
              <a:defRPr sz="3733"/>
            </a:lvl4pPr>
            <a:lvl5pPr lvl="4" algn="ctr" rtl="0">
              <a:lnSpc>
                <a:spcPct val="100000"/>
              </a:lnSpc>
              <a:spcBef>
                <a:spcPts val="667"/>
              </a:spcBef>
              <a:spcAft>
                <a:spcPts val="0"/>
              </a:spcAft>
              <a:buSzPts val="2800"/>
              <a:buNone/>
              <a:defRPr sz="3733"/>
            </a:lvl5pPr>
            <a:lvl6pPr lvl="5" algn="ctr" rtl="0">
              <a:lnSpc>
                <a:spcPct val="100000"/>
              </a:lnSpc>
              <a:spcBef>
                <a:spcPts val="667"/>
              </a:spcBef>
              <a:spcAft>
                <a:spcPts val="0"/>
              </a:spcAft>
              <a:buSzPts val="2800"/>
              <a:buNone/>
              <a:defRPr sz="3733"/>
            </a:lvl6pPr>
            <a:lvl7pPr lvl="6" algn="ctr" rtl="0">
              <a:lnSpc>
                <a:spcPct val="100000"/>
              </a:lnSpc>
              <a:spcBef>
                <a:spcPts val="667"/>
              </a:spcBef>
              <a:spcAft>
                <a:spcPts val="0"/>
              </a:spcAft>
              <a:buSzPts val="2800"/>
              <a:buNone/>
              <a:defRPr sz="3733"/>
            </a:lvl7pPr>
            <a:lvl8pPr lvl="7" algn="ctr" rtl="0">
              <a:lnSpc>
                <a:spcPct val="100000"/>
              </a:lnSpc>
              <a:spcBef>
                <a:spcPts val="667"/>
              </a:spcBef>
              <a:spcAft>
                <a:spcPts val="0"/>
              </a:spcAft>
              <a:buSzPts val="2800"/>
              <a:buNone/>
              <a:defRPr sz="3733"/>
            </a:lvl8pPr>
            <a:lvl9pPr lvl="8" algn="ctr" rtl="0">
              <a:lnSpc>
                <a:spcPct val="100000"/>
              </a:lnSpc>
              <a:spcBef>
                <a:spcPts val="667"/>
              </a:spcBef>
              <a:spcAft>
                <a:spcPts val="0"/>
              </a:spcAft>
              <a:buSzPts val="2800"/>
              <a:buNone/>
              <a:defRPr sz="3733"/>
            </a:lvl9pPr>
          </a:lstStyle>
          <a:p>
            <a:endParaRPr/>
          </a:p>
        </p:txBody>
      </p:sp>
      <p:sp>
        <p:nvSpPr>
          <p:cNvPr id="60" name="Google Shape;60;p15"/>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7293680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61"/>
        <p:cNvGrpSpPr/>
        <p:nvPr/>
      </p:nvGrpSpPr>
      <p:grpSpPr>
        <a:xfrm>
          <a:off x="0" y="0"/>
          <a:ext cx="0" cy="0"/>
          <a:chOff x="0" y="0"/>
          <a:chExt cx="0" cy="0"/>
        </a:xfrm>
      </p:grpSpPr>
      <p:sp>
        <p:nvSpPr>
          <p:cNvPr id="62" name="Google Shape;62;p16"/>
          <p:cNvSpPr txBox="1">
            <a:spLocks noGrp="1"/>
          </p:cNvSpPr>
          <p:nvPr>
            <p:ph type="title"/>
          </p:nvPr>
        </p:nvSpPr>
        <p:spPr>
          <a:xfrm>
            <a:off x="415600" y="390467"/>
            <a:ext cx="11360800" cy="10680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1pPr>
            <a:lvl2pPr lvl="1" rtl="0">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2pPr>
            <a:lvl3pPr lvl="2" rtl="0">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3pPr>
            <a:lvl4pPr lvl="3" rtl="0">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4pPr>
            <a:lvl5pPr lvl="4" rtl="0">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5pPr>
            <a:lvl6pPr lvl="5" rtl="0">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6pPr>
            <a:lvl7pPr lvl="6" rtl="0">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7pPr>
            <a:lvl8pPr lvl="7" rtl="0">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8pPr>
            <a:lvl9pPr lvl="8" rtl="0">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9pPr>
          </a:lstStyle>
          <a:p>
            <a:endParaRPr/>
          </a:p>
        </p:txBody>
      </p:sp>
      <p:sp>
        <p:nvSpPr>
          <p:cNvPr id="63" name="Google Shape;63;p16"/>
          <p:cNvSpPr txBox="1">
            <a:spLocks noGrp="1"/>
          </p:cNvSpPr>
          <p:nvPr>
            <p:ph type="body" idx="1"/>
          </p:nvPr>
        </p:nvSpPr>
        <p:spPr>
          <a:xfrm>
            <a:off x="415600" y="1638233"/>
            <a:ext cx="11360800" cy="44536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Font typeface="Source Code Pro"/>
              <a:buChar char="●"/>
              <a:defRPr sz="1800">
                <a:solidFill>
                  <a:schemeClr val="dk2"/>
                </a:solidFill>
                <a:latin typeface="Source Code Pro"/>
                <a:ea typeface="Source Code Pro"/>
                <a:cs typeface="Source Code Pro"/>
                <a:sym typeface="Source Code Pro"/>
              </a:defRPr>
            </a:lvl1pPr>
            <a:lvl2pPr marL="914400" lvl="1" indent="-3175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2pPr>
            <a:lvl3pPr marL="1371600" lvl="2" indent="-3175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3pPr>
            <a:lvl4pPr marL="1828800" lvl="3" indent="-3175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4pPr>
            <a:lvl5pPr marL="2286000" lvl="4" indent="-3175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5pPr>
            <a:lvl6pPr marL="2743200" lvl="5" indent="-3175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6pPr>
            <a:lvl7pPr marL="3200400" lvl="6" indent="-3175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7pPr>
            <a:lvl8pPr marL="3657600" lvl="7" indent="-3175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8pPr>
            <a:lvl9pPr marL="4114800" lvl="8" indent="-317500" rtl="0">
              <a:lnSpc>
                <a:spcPct val="115000"/>
              </a:lnSpc>
              <a:spcBef>
                <a:spcPts val="1600"/>
              </a:spcBef>
              <a:spcAft>
                <a:spcPts val="160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9pPr>
          </a:lstStyle>
          <a:p>
            <a:endParaRPr/>
          </a:p>
        </p:txBody>
      </p:sp>
      <p:sp>
        <p:nvSpPr>
          <p:cNvPr id="64" name="Google Shape;64;p16"/>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lvl="0" algn="r" rtl="0">
              <a:buNone/>
              <a:defRPr sz="1333">
                <a:solidFill>
                  <a:schemeClr val="accent1"/>
                </a:solidFill>
                <a:latin typeface="Source Code Pro"/>
                <a:ea typeface="Source Code Pro"/>
                <a:cs typeface="Source Code Pro"/>
                <a:sym typeface="Source Code Pro"/>
              </a:defRPr>
            </a:lvl1pPr>
            <a:lvl2pPr lvl="1" algn="r" rtl="0">
              <a:buNone/>
              <a:defRPr sz="1333">
                <a:solidFill>
                  <a:schemeClr val="accent1"/>
                </a:solidFill>
                <a:latin typeface="Source Code Pro"/>
                <a:ea typeface="Source Code Pro"/>
                <a:cs typeface="Source Code Pro"/>
                <a:sym typeface="Source Code Pro"/>
              </a:defRPr>
            </a:lvl2pPr>
            <a:lvl3pPr lvl="2" algn="r" rtl="0">
              <a:buNone/>
              <a:defRPr sz="1333">
                <a:solidFill>
                  <a:schemeClr val="accent1"/>
                </a:solidFill>
                <a:latin typeface="Source Code Pro"/>
                <a:ea typeface="Source Code Pro"/>
                <a:cs typeface="Source Code Pro"/>
                <a:sym typeface="Source Code Pro"/>
              </a:defRPr>
            </a:lvl3pPr>
            <a:lvl4pPr lvl="3" algn="r" rtl="0">
              <a:buNone/>
              <a:defRPr sz="1333">
                <a:solidFill>
                  <a:schemeClr val="accent1"/>
                </a:solidFill>
                <a:latin typeface="Source Code Pro"/>
                <a:ea typeface="Source Code Pro"/>
                <a:cs typeface="Source Code Pro"/>
                <a:sym typeface="Source Code Pro"/>
              </a:defRPr>
            </a:lvl4pPr>
            <a:lvl5pPr lvl="4" algn="r" rtl="0">
              <a:buNone/>
              <a:defRPr sz="1333">
                <a:solidFill>
                  <a:schemeClr val="accent1"/>
                </a:solidFill>
                <a:latin typeface="Source Code Pro"/>
                <a:ea typeface="Source Code Pro"/>
                <a:cs typeface="Source Code Pro"/>
                <a:sym typeface="Source Code Pro"/>
              </a:defRPr>
            </a:lvl5pPr>
            <a:lvl6pPr lvl="5" algn="r" rtl="0">
              <a:buNone/>
              <a:defRPr sz="1333">
                <a:solidFill>
                  <a:schemeClr val="accent1"/>
                </a:solidFill>
                <a:latin typeface="Source Code Pro"/>
                <a:ea typeface="Source Code Pro"/>
                <a:cs typeface="Source Code Pro"/>
                <a:sym typeface="Source Code Pro"/>
              </a:defRPr>
            </a:lvl6pPr>
            <a:lvl7pPr lvl="6" algn="r" rtl="0">
              <a:buNone/>
              <a:defRPr sz="1333">
                <a:solidFill>
                  <a:schemeClr val="accent1"/>
                </a:solidFill>
                <a:latin typeface="Source Code Pro"/>
                <a:ea typeface="Source Code Pro"/>
                <a:cs typeface="Source Code Pro"/>
                <a:sym typeface="Source Code Pro"/>
              </a:defRPr>
            </a:lvl7pPr>
            <a:lvl8pPr lvl="7" algn="r" rtl="0">
              <a:buNone/>
              <a:defRPr sz="1333">
                <a:solidFill>
                  <a:schemeClr val="accent1"/>
                </a:solidFill>
                <a:latin typeface="Source Code Pro"/>
                <a:ea typeface="Source Code Pro"/>
                <a:cs typeface="Source Code Pro"/>
                <a:sym typeface="Source Code Pro"/>
              </a:defRPr>
            </a:lvl8pPr>
            <a:lvl9pPr lvl="8" algn="r" rtl="0">
              <a:buNone/>
              <a:defRPr sz="1333">
                <a:solidFill>
                  <a:schemeClr val="accent1"/>
                </a:solidFill>
                <a:latin typeface="Source Code Pro"/>
                <a:ea typeface="Source Code Pro"/>
                <a:cs typeface="Source Code Pro"/>
                <a:sym typeface="Source Code Pro"/>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300451450"/>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1"/>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990294102"/>
      </p:ext>
    </p:extLst>
  </p:cSld>
  <p:clrMap bg1="lt1" tx1="dk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a:blip r:embed="rId4">
            <a:alphaModFix/>
          </a:blip>
          <a:stretch>
            <a:fillRect/>
          </a:stretch>
        </a:blipFill>
        <a:effectLst/>
      </p:bgPr>
    </p:bg>
    <p:spTree>
      <p:nvGrpSpPr>
        <p:cNvPr id="1" name="Shape 50"/>
        <p:cNvGrpSpPr/>
        <p:nvPr/>
      </p:nvGrpSpPr>
      <p:grpSpPr>
        <a:xfrm>
          <a:off x="0" y="0"/>
          <a:ext cx="0" cy="0"/>
          <a:chOff x="0" y="0"/>
          <a:chExt cx="0" cy="0"/>
        </a:xfrm>
      </p:grpSpPr>
      <p:sp>
        <p:nvSpPr>
          <p:cNvPr id="51" name="Google Shape;51;p13"/>
          <p:cNvSpPr/>
          <p:nvPr/>
        </p:nvSpPr>
        <p:spPr>
          <a:xfrm>
            <a:off x="609600" y="438151"/>
            <a:ext cx="10960000" cy="5958000"/>
          </a:xfrm>
          <a:prstGeom prst="roundRect">
            <a:avLst>
              <a:gd name="adj" fmla="val 572"/>
            </a:avLst>
          </a:prstGeom>
          <a:solidFill>
            <a:schemeClr val="lt1">
              <a:alpha val="89411"/>
            </a:schemeClr>
          </a:solidFill>
          <a:ln w="25400" cap="rnd" cmpd="sng">
            <a:solidFill>
              <a:schemeClr val="lt1"/>
            </a:solidFill>
            <a:prstDash val="solid"/>
            <a:miter lim="800000"/>
            <a:headEnd type="none" w="sm" len="sm"/>
            <a:tailEnd type="none" w="sm" len="sm"/>
          </a:ln>
        </p:spPr>
        <p:txBody>
          <a:bodyPr spcFirstLastPara="1" wrap="square" lIns="121900" tIns="60933" rIns="121900" bIns="60933" anchor="ctr" anchorCtr="0">
            <a:noAutofit/>
          </a:bodyPr>
          <a:lstStyle/>
          <a:p>
            <a:pPr marL="0" marR="0" lvl="0" indent="0" algn="ctr" rtl="0">
              <a:lnSpc>
                <a:spcPct val="100000"/>
              </a:lnSpc>
              <a:spcBef>
                <a:spcPts val="0"/>
              </a:spcBef>
              <a:spcAft>
                <a:spcPts val="0"/>
              </a:spcAft>
              <a:buClr>
                <a:srgbClr val="FFFFFF"/>
              </a:buClr>
              <a:buSzPts val="1300"/>
              <a:buFont typeface="NTR"/>
              <a:buNone/>
            </a:pPr>
            <a:r>
              <a:rPr lang="en-GB" sz="1733" b="0" i="0" u="none" strike="noStrike" cap="none">
                <a:solidFill>
                  <a:srgbClr val="FFFFFF"/>
                </a:solidFill>
                <a:latin typeface="NTR"/>
                <a:ea typeface="NTR"/>
                <a:cs typeface="NTR"/>
                <a:sym typeface="NTR"/>
              </a:rPr>
              <a:t> </a:t>
            </a:r>
            <a:endParaRPr sz="1867" b="0" i="0" u="none" strike="noStrike" cap="none">
              <a:solidFill>
                <a:srgbClr val="000000"/>
              </a:solidFill>
              <a:latin typeface="Arial"/>
              <a:ea typeface="Arial"/>
              <a:cs typeface="Arial"/>
              <a:sym typeface="Arial"/>
            </a:endParaRPr>
          </a:p>
        </p:txBody>
      </p:sp>
      <p:sp>
        <p:nvSpPr>
          <p:cNvPr id="52" name="Google Shape;52;p13"/>
          <p:cNvSpPr>
            <a:spLocks noGrp="1"/>
          </p:cNvSpPr>
          <p:nvPr>
            <p:ph type="title"/>
          </p:nvPr>
        </p:nvSpPr>
        <p:spPr>
          <a:xfrm>
            <a:off x="654049" y="695325"/>
            <a:ext cx="10884000" cy="1150800"/>
          </a:xfrm>
          <a:prstGeom prst="roundRect">
            <a:avLst>
              <a:gd name="adj" fmla="val 2082"/>
            </a:avLst>
          </a:prstGeom>
          <a:noFill/>
          <a:ln>
            <a:noFill/>
          </a:ln>
        </p:spPr>
        <p:txBody>
          <a:bodyPr spcFirstLastPara="1" wrap="square" lIns="252000" tIns="252000" rIns="252000" bIns="252000" anchor="ctr" anchorCtr="1">
            <a:noAutofit/>
          </a:bodyPr>
          <a:lstStyle>
            <a:lvl1pPr marR="0" lvl="0" algn="l" rtl="0">
              <a:lnSpc>
                <a:spcPct val="90000"/>
              </a:lnSpc>
              <a:spcBef>
                <a:spcPts val="0"/>
              </a:spcBef>
              <a:spcAft>
                <a:spcPts val="0"/>
              </a:spcAft>
              <a:buClr>
                <a:srgbClr val="000000"/>
              </a:buClr>
              <a:buSzPts val="1400"/>
              <a:buFont typeface="Arial"/>
              <a:buNone/>
              <a:defRPr sz="4000" b="0" i="0" u="none" strike="noStrike" cap="none">
                <a:solidFill>
                  <a:srgbClr val="1C1C1C"/>
                </a:solidFill>
                <a:latin typeface="Arial"/>
                <a:ea typeface="Arial"/>
                <a:cs typeface="Arial"/>
                <a:sym typeface="Arial"/>
              </a:defRPr>
            </a:lvl1pPr>
            <a:lvl2pPr marR="0" lvl="1" algn="l" rtl="0">
              <a:lnSpc>
                <a:spcPct val="90000"/>
              </a:lnSpc>
              <a:spcBef>
                <a:spcPts val="0"/>
              </a:spcBef>
              <a:spcAft>
                <a:spcPts val="0"/>
              </a:spcAft>
              <a:buClr>
                <a:srgbClr val="000000"/>
              </a:buClr>
              <a:buSzPts val="1400"/>
              <a:buFont typeface="Arial"/>
              <a:buNone/>
              <a:defRPr sz="4000" b="0" i="0" u="none" strike="noStrike" cap="none">
                <a:solidFill>
                  <a:srgbClr val="1C1C1C"/>
                </a:solidFill>
                <a:latin typeface="Arial"/>
                <a:ea typeface="Arial"/>
                <a:cs typeface="Arial"/>
                <a:sym typeface="Arial"/>
              </a:defRPr>
            </a:lvl2pPr>
            <a:lvl3pPr marR="0" lvl="2" algn="l" rtl="0">
              <a:lnSpc>
                <a:spcPct val="90000"/>
              </a:lnSpc>
              <a:spcBef>
                <a:spcPts val="0"/>
              </a:spcBef>
              <a:spcAft>
                <a:spcPts val="0"/>
              </a:spcAft>
              <a:buClr>
                <a:srgbClr val="000000"/>
              </a:buClr>
              <a:buSzPts val="1400"/>
              <a:buFont typeface="Arial"/>
              <a:buNone/>
              <a:defRPr sz="4000" b="0" i="0" u="none" strike="noStrike" cap="none">
                <a:solidFill>
                  <a:srgbClr val="1C1C1C"/>
                </a:solidFill>
                <a:latin typeface="Arial"/>
                <a:ea typeface="Arial"/>
                <a:cs typeface="Arial"/>
                <a:sym typeface="Arial"/>
              </a:defRPr>
            </a:lvl3pPr>
            <a:lvl4pPr marR="0" lvl="3" algn="l" rtl="0">
              <a:lnSpc>
                <a:spcPct val="90000"/>
              </a:lnSpc>
              <a:spcBef>
                <a:spcPts val="0"/>
              </a:spcBef>
              <a:spcAft>
                <a:spcPts val="0"/>
              </a:spcAft>
              <a:buClr>
                <a:srgbClr val="000000"/>
              </a:buClr>
              <a:buSzPts val="1400"/>
              <a:buFont typeface="Arial"/>
              <a:buNone/>
              <a:defRPr sz="4000" b="0" i="0" u="none" strike="noStrike" cap="none">
                <a:solidFill>
                  <a:srgbClr val="1C1C1C"/>
                </a:solidFill>
                <a:latin typeface="Arial"/>
                <a:ea typeface="Arial"/>
                <a:cs typeface="Arial"/>
                <a:sym typeface="Arial"/>
              </a:defRPr>
            </a:lvl4pPr>
            <a:lvl5pPr marR="0" lvl="4" algn="l" rtl="0">
              <a:lnSpc>
                <a:spcPct val="90000"/>
              </a:lnSpc>
              <a:spcBef>
                <a:spcPts val="0"/>
              </a:spcBef>
              <a:spcAft>
                <a:spcPts val="0"/>
              </a:spcAft>
              <a:buClr>
                <a:srgbClr val="000000"/>
              </a:buClr>
              <a:buSzPts val="1400"/>
              <a:buFont typeface="Arial"/>
              <a:buNone/>
              <a:defRPr sz="4000" b="0" i="0" u="none" strike="noStrike" cap="none">
                <a:solidFill>
                  <a:srgbClr val="1C1C1C"/>
                </a:solidFill>
                <a:latin typeface="Arial"/>
                <a:ea typeface="Arial"/>
                <a:cs typeface="Arial"/>
                <a:sym typeface="Arial"/>
              </a:defRPr>
            </a:lvl5pPr>
            <a:lvl6pPr marR="0" lvl="5" algn="l" rtl="0">
              <a:lnSpc>
                <a:spcPct val="90000"/>
              </a:lnSpc>
              <a:spcBef>
                <a:spcPts val="0"/>
              </a:spcBef>
              <a:spcAft>
                <a:spcPts val="0"/>
              </a:spcAft>
              <a:buClr>
                <a:srgbClr val="000000"/>
              </a:buClr>
              <a:buSzPts val="1400"/>
              <a:buFont typeface="Arial"/>
              <a:buNone/>
              <a:defRPr sz="4000" b="0" i="0" u="none" strike="noStrike" cap="none">
                <a:solidFill>
                  <a:srgbClr val="1C1C1C"/>
                </a:solidFill>
                <a:latin typeface="Arial"/>
                <a:ea typeface="Arial"/>
                <a:cs typeface="Arial"/>
                <a:sym typeface="Arial"/>
              </a:defRPr>
            </a:lvl6pPr>
            <a:lvl7pPr marR="0" lvl="6" algn="l" rtl="0">
              <a:lnSpc>
                <a:spcPct val="90000"/>
              </a:lnSpc>
              <a:spcBef>
                <a:spcPts val="0"/>
              </a:spcBef>
              <a:spcAft>
                <a:spcPts val="0"/>
              </a:spcAft>
              <a:buClr>
                <a:srgbClr val="000000"/>
              </a:buClr>
              <a:buSzPts val="1400"/>
              <a:buFont typeface="Arial"/>
              <a:buNone/>
              <a:defRPr sz="4000" b="0" i="0" u="none" strike="noStrike" cap="none">
                <a:solidFill>
                  <a:srgbClr val="1C1C1C"/>
                </a:solidFill>
                <a:latin typeface="Arial"/>
                <a:ea typeface="Arial"/>
                <a:cs typeface="Arial"/>
                <a:sym typeface="Arial"/>
              </a:defRPr>
            </a:lvl7pPr>
            <a:lvl8pPr marR="0" lvl="7" algn="l" rtl="0">
              <a:lnSpc>
                <a:spcPct val="90000"/>
              </a:lnSpc>
              <a:spcBef>
                <a:spcPts val="0"/>
              </a:spcBef>
              <a:spcAft>
                <a:spcPts val="0"/>
              </a:spcAft>
              <a:buClr>
                <a:srgbClr val="000000"/>
              </a:buClr>
              <a:buSzPts val="1400"/>
              <a:buFont typeface="Arial"/>
              <a:buNone/>
              <a:defRPr sz="4000" b="0" i="0" u="none" strike="noStrike" cap="none">
                <a:solidFill>
                  <a:srgbClr val="1C1C1C"/>
                </a:solidFill>
                <a:latin typeface="Arial"/>
                <a:ea typeface="Arial"/>
                <a:cs typeface="Arial"/>
                <a:sym typeface="Arial"/>
              </a:defRPr>
            </a:lvl8pPr>
            <a:lvl9pPr marR="0" lvl="8" algn="l" rtl="0">
              <a:lnSpc>
                <a:spcPct val="90000"/>
              </a:lnSpc>
              <a:spcBef>
                <a:spcPts val="0"/>
              </a:spcBef>
              <a:spcAft>
                <a:spcPts val="0"/>
              </a:spcAft>
              <a:buClr>
                <a:srgbClr val="000000"/>
              </a:buClr>
              <a:buSzPts val="1400"/>
              <a:buFont typeface="Arial"/>
              <a:buNone/>
              <a:defRPr sz="4000" b="0" i="0" u="none" strike="noStrike" cap="none">
                <a:solidFill>
                  <a:srgbClr val="1C1C1C"/>
                </a:solidFill>
                <a:latin typeface="Arial"/>
                <a:ea typeface="Arial"/>
                <a:cs typeface="Arial"/>
                <a:sym typeface="Arial"/>
              </a:defRPr>
            </a:lvl9pPr>
          </a:lstStyle>
          <a:p>
            <a:endParaRPr/>
          </a:p>
        </p:txBody>
      </p:sp>
      <p:sp>
        <p:nvSpPr>
          <p:cNvPr id="53" name="Google Shape;53;p13"/>
          <p:cNvSpPr>
            <a:spLocks noGrp="1"/>
          </p:cNvSpPr>
          <p:nvPr>
            <p:ph type="body" idx="1"/>
          </p:nvPr>
        </p:nvSpPr>
        <p:spPr>
          <a:xfrm>
            <a:off x="654049" y="1957387"/>
            <a:ext cx="10884000" cy="4387600"/>
          </a:xfrm>
          <a:prstGeom prst="roundRect">
            <a:avLst>
              <a:gd name="adj" fmla="val 558"/>
            </a:avLst>
          </a:prstGeom>
          <a:noFill/>
          <a:ln>
            <a:noFill/>
          </a:ln>
        </p:spPr>
        <p:txBody>
          <a:bodyPr spcFirstLastPara="1" wrap="square" lIns="252000" tIns="252000" rIns="252000" bIns="252000" anchor="t" anchorCtr="0">
            <a:noAutofit/>
          </a:bodyPr>
          <a:lstStyle>
            <a:lvl1pPr marL="457200" marR="0" lvl="0" indent="-342900" algn="l" rtl="0">
              <a:lnSpc>
                <a:spcPct val="90000"/>
              </a:lnSpc>
              <a:spcBef>
                <a:spcPts val="1000"/>
              </a:spcBef>
              <a:spcAft>
                <a:spcPts val="0"/>
              </a:spcAft>
              <a:buClr>
                <a:srgbClr val="1C1C1C"/>
              </a:buClr>
              <a:buSzPts val="1800"/>
              <a:buFont typeface="Arial"/>
              <a:buChar char="•"/>
              <a:defRPr sz="1800" b="0" i="0" u="none" strike="noStrike" cap="none">
                <a:solidFill>
                  <a:srgbClr val="1C1C1C"/>
                </a:solidFill>
                <a:latin typeface="NTR"/>
                <a:ea typeface="NTR"/>
                <a:cs typeface="NTR"/>
                <a:sym typeface="NTR"/>
              </a:defRPr>
            </a:lvl1pPr>
            <a:lvl2pPr marL="914400" marR="0" lvl="1" indent="-330200" algn="l" rtl="0">
              <a:lnSpc>
                <a:spcPct val="90000"/>
              </a:lnSpc>
              <a:spcBef>
                <a:spcPts val="500"/>
              </a:spcBef>
              <a:spcAft>
                <a:spcPts val="0"/>
              </a:spcAft>
              <a:buClr>
                <a:srgbClr val="1C1C1C"/>
              </a:buClr>
              <a:buSzPts val="1600"/>
              <a:buFont typeface="Arial"/>
              <a:buChar char="•"/>
              <a:defRPr sz="1600" b="0" i="0" u="none" strike="noStrike" cap="none">
                <a:solidFill>
                  <a:srgbClr val="1C1C1C"/>
                </a:solidFill>
                <a:latin typeface="NTR"/>
                <a:ea typeface="NTR"/>
                <a:cs typeface="NTR"/>
                <a:sym typeface="NTR"/>
              </a:defRPr>
            </a:lvl2pPr>
            <a:lvl3pPr marL="1371600" marR="0" lvl="2"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NTR"/>
                <a:ea typeface="NTR"/>
                <a:cs typeface="NTR"/>
                <a:sym typeface="NTR"/>
              </a:defRPr>
            </a:lvl3pPr>
            <a:lvl4pPr marL="1828800" marR="0" lvl="3"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NTR"/>
                <a:ea typeface="NTR"/>
                <a:cs typeface="NTR"/>
                <a:sym typeface="NTR"/>
              </a:defRPr>
            </a:lvl4pPr>
            <a:lvl5pPr marL="2286000" marR="0" lvl="4"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NTR"/>
                <a:ea typeface="NTR"/>
                <a:cs typeface="NTR"/>
                <a:sym typeface="NTR"/>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NTR"/>
                <a:ea typeface="NTR"/>
                <a:cs typeface="NTR"/>
                <a:sym typeface="NTR"/>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NTR"/>
                <a:ea typeface="NTR"/>
                <a:cs typeface="NTR"/>
                <a:sym typeface="NTR"/>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NTR"/>
                <a:ea typeface="NTR"/>
                <a:cs typeface="NTR"/>
                <a:sym typeface="NTR"/>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NTR"/>
                <a:ea typeface="NTR"/>
                <a:cs typeface="NTR"/>
                <a:sym typeface="NTR"/>
              </a:defRPr>
            </a:lvl9pPr>
          </a:lstStyle>
          <a:p>
            <a:endParaRPr/>
          </a:p>
        </p:txBody>
      </p:sp>
    </p:spTree>
    <p:extLst>
      <p:ext uri="{BB962C8B-B14F-4D97-AF65-F5344CB8AC3E}">
        <p14:creationId xmlns:p14="http://schemas.microsoft.com/office/powerpoint/2010/main" val="423796522"/>
      </p:ext>
    </p:extLst>
  </p:cSld>
  <p:clrMap bg1="lt1" tx1="dk1" bg2="dk2" tx2="lt2" accent1="accent1" accent2="accent2" accent3="accent3" accent4="accent4" accent5="accent5" accent6="accent6" hlink="hlink" folHlink="folHlink"/>
  <p:sldLayoutIdLst>
    <p:sldLayoutId id="2147483698" r:id="rId1"/>
    <p:sldLayoutId id="2147483699" r:id="rId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3.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3.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3.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23.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3.xml"/></Relationships>
</file>

<file path=ppt/slides/_rels/slide8.xml.rels><?xml version="1.0" encoding="UTF-8" standalone="yes"?>
<Relationships xmlns="http://schemas.openxmlformats.org/package/2006/relationships"><Relationship Id="rId3" Type="http://schemas.openxmlformats.org/officeDocument/2006/relationships/hyperlink" Target="https://www.youtube.com/channel/UCAxW1XT0iEJo0TYlRfn6rYQ" TargetMode="External"/><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12.xml"/><Relationship Id="rId5" Type="http://schemas.openxmlformats.org/officeDocument/2006/relationships/image" Target="../media/image16.png"/><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0.xml"/><Relationship Id="rId1" Type="http://schemas.openxmlformats.org/officeDocument/2006/relationships/slideLayout" Target="../slideLayouts/slideLayout12.xml"/><Relationship Id="rId4" Type="http://schemas.openxmlformats.org/officeDocument/2006/relationships/image" Target="../media/image18.png"/></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1.xml"/><Relationship Id="rId1" Type="http://schemas.openxmlformats.org/officeDocument/2006/relationships/slideLayout" Target="../slideLayouts/slideLayout12.xml"/><Relationship Id="rId5" Type="http://schemas.openxmlformats.org/officeDocument/2006/relationships/image" Target="../media/image21.png"/><Relationship Id="rId4" Type="http://schemas.openxmlformats.org/officeDocument/2006/relationships/image" Target="../media/image20.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336"/>
        <p:cNvGrpSpPr/>
        <p:nvPr/>
      </p:nvGrpSpPr>
      <p:grpSpPr>
        <a:xfrm>
          <a:off x="0" y="0"/>
          <a:ext cx="0" cy="0"/>
          <a:chOff x="0" y="0"/>
          <a:chExt cx="0" cy="0"/>
        </a:xfrm>
      </p:grpSpPr>
      <p:sp>
        <p:nvSpPr>
          <p:cNvPr id="337" name="Google Shape;337;p62"/>
          <p:cNvSpPr txBox="1"/>
          <p:nvPr/>
        </p:nvSpPr>
        <p:spPr>
          <a:xfrm>
            <a:off x="200733" y="83633"/>
            <a:ext cx="11574800" cy="1053200"/>
          </a:xfrm>
          <a:prstGeom prst="rect">
            <a:avLst/>
          </a:prstGeom>
          <a:solidFill>
            <a:srgbClr val="FFF2CC"/>
          </a:solidFill>
          <a:ln>
            <a:noFill/>
          </a:ln>
        </p:spPr>
        <p:txBody>
          <a:bodyPr spcFirstLastPara="1" wrap="square" lIns="121900" tIns="121900" rIns="121900" bIns="121900" anchor="t" anchorCtr="0">
            <a:noAutofit/>
          </a:bodyPr>
          <a:lstStyle/>
          <a:p>
            <a:pPr algn="ctr" defTabSz="1219170">
              <a:buClr>
                <a:srgbClr val="000000"/>
              </a:buClr>
              <a:buSzPts val="2100"/>
            </a:pPr>
            <a:r>
              <a:rPr lang="en-GB" sz="2800" b="1" u="sng" kern="0">
                <a:solidFill>
                  <a:srgbClr val="000000"/>
                </a:solidFill>
                <a:latin typeface="Arial"/>
                <a:cs typeface="Arial"/>
                <a:sym typeface="Arial"/>
              </a:rPr>
              <a:t>Create </a:t>
            </a:r>
            <a:r>
              <a:rPr lang="en-GB" sz="2800" b="1" u="sng" kern="0">
                <a:solidFill>
                  <a:srgbClr val="000000"/>
                </a:solidFill>
                <a:latin typeface="Arial"/>
                <a:ea typeface="Arial"/>
                <a:cs typeface="Arial"/>
                <a:sym typeface="Arial"/>
              </a:rPr>
              <a:t>A Brochure </a:t>
            </a:r>
            <a:endParaRPr sz="1867" b="1" u="sng" kern="0">
              <a:solidFill>
                <a:srgbClr val="000000"/>
              </a:solidFill>
              <a:latin typeface="Arial"/>
              <a:ea typeface="Arial"/>
              <a:cs typeface="Arial"/>
              <a:sym typeface="Arial"/>
            </a:endParaRPr>
          </a:p>
        </p:txBody>
      </p:sp>
      <p:pic>
        <p:nvPicPr>
          <p:cNvPr id="338" name="Google Shape;338;p62"/>
          <p:cNvPicPr preferRelativeResize="0"/>
          <p:nvPr/>
        </p:nvPicPr>
        <p:blipFill rotWithShape="1">
          <a:blip r:embed="rId3">
            <a:alphaModFix/>
          </a:blip>
          <a:srcRect/>
          <a:stretch/>
        </p:blipFill>
        <p:spPr>
          <a:xfrm rot="-1019287">
            <a:off x="304930" y="1472234"/>
            <a:ext cx="4673801" cy="3505335"/>
          </a:xfrm>
          <a:prstGeom prst="rect">
            <a:avLst/>
          </a:prstGeom>
          <a:noFill/>
          <a:ln>
            <a:noFill/>
          </a:ln>
        </p:spPr>
      </p:pic>
      <p:pic>
        <p:nvPicPr>
          <p:cNvPr id="339" name="Google Shape;339;p62"/>
          <p:cNvPicPr preferRelativeResize="0"/>
          <p:nvPr/>
        </p:nvPicPr>
        <p:blipFill rotWithShape="1">
          <a:blip r:embed="rId4">
            <a:alphaModFix/>
          </a:blip>
          <a:srcRect/>
          <a:stretch/>
        </p:blipFill>
        <p:spPr>
          <a:xfrm>
            <a:off x="4155767" y="985900"/>
            <a:ext cx="5317168" cy="3769801"/>
          </a:xfrm>
          <a:prstGeom prst="rect">
            <a:avLst/>
          </a:prstGeom>
          <a:noFill/>
          <a:ln>
            <a:noFill/>
          </a:ln>
        </p:spPr>
      </p:pic>
      <p:pic>
        <p:nvPicPr>
          <p:cNvPr id="340" name="Google Shape;340;p62"/>
          <p:cNvPicPr preferRelativeResize="0"/>
          <p:nvPr/>
        </p:nvPicPr>
        <p:blipFill rotWithShape="1">
          <a:blip r:embed="rId5">
            <a:alphaModFix/>
          </a:blip>
          <a:srcRect/>
          <a:stretch/>
        </p:blipFill>
        <p:spPr>
          <a:xfrm>
            <a:off x="7576633" y="3674867"/>
            <a:ext cx="4498400" cy="3183133"/>
          </a:xfrm>
          <a:prstGeom prst="rect">
            <a:avLst/>
          </a:prstGeom>
          <a:noFill/>
          <a:ln>
            <a:noFill/>
          </a:ln>
        </p:spPr>
      </p:pic>
      <p:sp>
        <p:nvSpPr>
          <p:cNvPr id="341" name="Google Shape;341;p62"/>
          <p:cNvSpPr/>
          <p:nvPr/>
        </p:nvSpPr>
        <p:spPr>
          <a:xfrm>
            <a:off x="410000" y="4938500"/>
            <a:ext cx="6802000" cy="1621200"/>
          </a:xfrm>
          <a:prstGeom prst="roundRect">
            <a:avLst>
              <a:gd name="adj" fmla="val 16667"/>
            </a:avLst>
          </a:prstGeom>
          <a:solidFill>
            <a:srgbClr val="FFF2CC"/>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a:p>
            <a:pPr defTabSz="1219170">
              <a:buClr>
                <a:srgbClr val="000000"/>
              </a:buClr>
              <a:buSzPts val="1100"/>
            </a:pPr>
            <a:r>
              <a:rPr lang="en-GB" sz="1867" kern="0">
                <a:solidFill>
                  <a:srgbClr val="000000"/>
                </a:solidFill>
                <a:latin typeface="Arial"/>
                <a:cs typeface="Arial"/>
                <a:sym typeface="Arial"/>
              </a:rPr>
              <a:t>Today’s writing activity will be creating a brochure - this links with this weeks maths topic. </a:t>
            </a:r>
            <a:endParaRPr sz="1867" kern="0">
              <a:solidFill>
                <a:srgbClr val="000000"/>
              </a:solidFill>
              <a:latin typeface="Arial"/>
              <a:cs typeface="Arial"/>
              <a:sym typeface="Arial"/>
            </a:endParaRPr>
          </a:p>
          <a:p>
            <a:pPr defTabSz="1219170">
              <a:buClr>
                <a:srgbClr val="000000"/>
              </a:buClr>
              <a:buSzPts val="1100"/>
            </a:pPr>
            <a:r>
              <a:rPr lang="en-GB" sz="1867" kern="0">
                <a:solidFill>
                  <a:srgbClr val="000000"/>
                </a:solidFill>
                <a:latin typeface="Arial"/>
                <a:cs typeface="Arial"/>
                <a:sym typeface="Arial"/>
              </a:rPr>
              <a:t>This activity will take two days. The slides will be repeated tomorrow so you can recap and then carry on with creating your brochures. </a:t>
            </a: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41119866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45"/>
        <p:cNvGrpSpPr/>
        <p:nvPr/>
      </p:nvGrpSpPr>
      <p:grpSpPr>
        <a:xfrm>
          <a:off x="0" y="0"/>
          <a:ext cx="0" cy="0"/>
          <a:chOff x="0" y="0"/>
          <a:chExt cx="0" cy="0"/>
        </a:xfrm>
      </p:grpSpPr>
      <p:pic>
        <p:nvPicPr>
          <p:cNvPr id="346" name="Google Shape;346;p63"/>
          <p:cNvPicPr preferRelativeResize="0"/>
          <p:nvPr/>
        </p:nvPicPr>
        <p:blipFill rotWithShape="1">
          <a:blip r:embed="rId3">
            <a:alphaModFix/>
          </a:blip>
          <a:srcRect t="-1463" b="15882"/>
          <a:stretch/>
        </p:blipFill>
        <p:spPr>
          <a:xfrm>
            <a:off x="1007533" y="1473201"/>
            <a:ext cx="10176931" cy="4619625"/>
          </a:xfrm>
          <a:prstGeom prst="rect">
            <a:avLst/>
          </a:prstGeom>
          <a:noFill/>
          <a:ln>
            <a:noFill/>
          </a:ln>
        </p:spPr>
      </p:pic>
      <p:sp>
        <p:nvSpPr>
          <p:cNvPr id="347" name="Google Shape;347;p63"/>
          <p:cNvSpPr>
            <a:spLocks noGrp="1"/>
          </p:cNvSpPr>
          <p:nvPr>
            <p:ph type="title"/>
          </p:nvPr>
        </p:nvSpPr>
        <p:spPr>
          <a:xfrm>
            <a:off x="609600" y="728663"/>
            <a:ext cx="10960000" cy="538400"/>
          </a:xfrm>
          <a:prstGeom prst="roundRect">
            <a:avLst>
              <a:gd name="adj" fmla="val 16667"/>
            </a:avLst>
          </a:prstGeom>
          <a:noFill/>
          <a:ln>
            <a:noFill/>
          </a:ln>
        </p:spPr>
        <p:txBody>
          <a:bodyPr spcFirstLastPara="1" wrap="square" lIns="336000" tIns="336000" rIns="336000" bIns="336000" anchor="ctr" anchorCtr="1">
            <a:noAutofit/>
          </a:bodyPr>
          <a:lstStyle/>
          <a:p>
            <a:pPr algn="ctr">
              <a:buClr>
                <a:srgbClr val="1C1C1C"/>
              </a:buClr>
              <a:buSzPts val="4000"/>
            </a:pPr>
            <a:r>
              <a:rPr lang="en-GB"/>
              <a:t>Fairy Tale</a:t>
            </a:r>
            <a:r>
              <a:rPr lang="en-GB" sz="5333"/>
              <a:t> Theme Park Brochure</a:t>
            </a:r>
            <a:endParaRPr/>
          </a:p>
        </p:txBody>
      </p:sp>
      <p:sp>
        <p:nvSpPr>
          <p:cNvPr id="348" name="Google Shape;348;p63"/>
          <p:cNvSpPr txBox="1"/>
          <p:nvPr/>
        </p:nvSpPr>
        <p:spPr>
          <a:xfrm>
            <a:off x="1007533" y="1420812"/>
            <a:ext cx="10176800" cy="1043200"/>
          </a:xfrm>
          <a:prstGeom prst="rect">
            <a:avLst/>
          </a:prstGeom>
          <a:solidFill>
            <a:srgbClr val="F2874C"/>
          </a:solidFill>
          <a:ln>
            <a:noFill/>
          </a:ln>
        </p:spPr>
        <p:txBody>
          <a:bodyPr spcFirstLastPara="1" wrap="square" lIns="121900" tIns="60933" rIns="121900" bIns="60933" anchor="ctr" anchorCtr="0">
            <a:noAutofit/>
          </a:bodyPr>
          <a:lstStyle/>
          <a:p>
            <a:pPr algn="ctr" defTabSz="1219170">
              <a:buClr>
                <a:srgbClr val="1C1C1C"/>
              </a:buClr>
              <a:buSzPts val="1800"/>
            </a:pPr>
            <a:r>
              <a:rPr lang="en-GB" sz="2400" kern="0">
                <a:solidFill>
                  <a:srgbClr val="1C1C1C"/>
                </a:solidFill>
                <a:latin typeface="NTR"/>
                <a:ea typeface="NTR"/>
                <a:cs typeface="NTR"/>
                <a:sym typeface="NTR"/>
              </a:rPr>
              <a:t>Now that you have decided on a theme park name, themed areas and the rides, attractions and amenities within your park, it’s time to tell your customers about them in more detail.</a:t>
            </a:r>
            <a:endParaRPr sz="1867" kern="0">
              <a:solidFill>
                <a:srgbClr val="000000"/>
              </a:solidFill>
              <a:latin typeface="Arial"/>
              <a:ea typeface="Arial"/>
              <a:cs typeface="Arial"/>
              <a:sym typeface="Arial"/>
            </a:endParaRPr>
          </a:p>
        </p:txBody>
      </p:sp>
      <p:sp>
        <p:nvSpPr>
          <p:cNvPr id="349" name="Google Shape;349;p63"/>
          <p:cNvSpPr/>
          <p:nvPr/>
        </p:nvSpPr>
        <p:spPr>
          <a:xfrm>
            <a:off x="7173383" y="2776537"/>
            <a:ext cx="3602400" cy="2703600"/>
          </a:xfrm>
          <a:prstGeom prst="ellipse">
            <a:avLst/>
          </a:prstGeom>
          <a:solidFill>
            <a:srgbClr val="FFEF01"/>
          </a:solidFill>
          <a:ln w="12700" cap="flat" cmpd="sng">
            <a:solidFill>
              <a:srgbClr val="BCA017"/>
            </a:solidFill>
            <a:prstDash val="solid"/>
            <a:miter lim="800000"/>
            <a:headEnd type="none" w="sm" len="sm"/>
            <a:tailEnd type="none" w="sm" len="sm"/>
          </a:ln>
        </p:spPr>
        <p:txBody>
          <a:bodyPr spcFirstLastPara="1" wrap="square" lIns="121900" tIns="60933" rIns="121900" bIns="60933" anchor="ctr" anchorCtr="0">
            <a:noAutofit/>
          </a:bodyPr>
          <a:lstStyle/>
          <a:p>
            <a:pPr algn="ctr" defTabSz="1219170">
              <a:buClr>
                <a:srgbClr val="1C1C1C"/>
              </a:buClr>
              <a:buSzPts val="1600"/>
            </a:pPr>
            <a:r>
              <a:rPr lang="en-GB" sz="2133" kern="0">
                <a:solidFill>
                  <a:srgbClr val="1C1C1C"/>
                </a:solidFill>
                <a:latin typeface="NTR"/>
                <a:ea typeface="NTR"/>
                <a:cs typeface="NTR"/>
                <a:sym typeface="NTR"/>
              </a:rPr>
              <a:t>In today’s lesson, you will start to create a brochure that will go on your website and be given to customers as they arrive at your park.</a:t>
            </a:r>
            <a:endParaRPr sz="1867" kern="0">
              <a:solidFill>
                <a:srgbClr val="000000"/>
              </a:solidFill>
              <a:latin typeface="Arial"/>
              <a:ea typeface="Arial"/>
              <a:cs typeface="Arial"/>
              <a:sym typeface="Arial"/>
            </a:endParaRPr>
          </a:p>
        </p:txBody>
      </p:sp>
      <p:sp>
        <p:nvSpPr>
          <p:cNvPr id="350" name="Google Shape;350;p63"/>
          <p:cNvSpPr/>
          <p:nvPr/>
        </p:nvSpPr>
        <p:spPr>
          <a:xfrm>
            <a:off x="335433" y="4528500"/>
            <a:ext cx="5404400" cy="2199200"/>
          </a:xfrm>
          <a:prstGeom prst="roundRect">
            <a:avLst>
              <a:gd name="adj" fmla="val 16667"/>
            </a:avLst>
          </a:prstGeom>
          <a:solidFill>
            <a:srgbClr val="FFF2CC"/>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r>
              <a:rPr lang="en-GB" sz="2267" kern="0">
                <a:solidFill>
                  <a:srgbClr val="000000"/>
                </a:solidFill>
                <a:latin typeface="Arial"/>
                <a:cs typeface="Arial"/>
                <a:sym typeface="Arial"/>
              </a:rPr>
              <a:t>For this lesson today you will need:</a:t>
            </a:r>
            <a:endParaRPr sz="2267" kern="0">
              <a:solidFill>
                <a:srgbClr val="000000"/>
              </a:solidFill>
              <a:latin typeface="Arial"/>
              <a:cs typeface="Arial"/>
              <a:sym typeface="Arial"/>
            </a:endParaRPr>
          </a:p>
          <a:p>
            <a:pPr marL="609585" indent="-448722" defTabSz="1219170">
              <a:buClr>
                <a:srgbClr val="000000"/>
              </a:buClr>
              <a:buSzPts val="1700"/>
              <a:buFont typeface="Arial"/>
              <a:buChar char="●"/>
            </a:pPr>
            <a:r>
              <a:rPr lang="en-GB" sz="2267" kern="0">
                <a:solidFill>
                  <a:srgbClr val="000000"/>
                </a:solidFill>
                <a:latin typeface="Arial"/>
                <a:cs typeface="Arial"/>
                <a:sym typeface="Arial"/>
              </a:rPr>
              <a:t>Plain paper and colouring pencils </a:t>
            </a:r>
            <a:endParaRPr sz="2267" kern="0">
              <a:solidFill>
                <a:srgbClr val="000000"/>
              </a:solidFill>
              <a:latin typeface="Arial"/>
              <a:cs typeface="Arial"/>
              <a:sym typeface="Arial"/>
            </a:endParaRPr>
          </a:p>
          <a:p>
            <a:pPr marL="609585" indent="-448722" defTabSz="1219170">
              <a:buClr>
                <a:srgbClr val="000000"/>
              </a:buClr>
              <a:buSzPts val="1700"/>
              <a:buFont typeface="Arial"/>
              <a:buChar char="●"/>
            </a:pPr>
            <a:r>
              <a:rPr lang="en-GB" sz="2267" kern="0">
                <a:solidFill>
                  <a:srgbClr val="000000"/>
                </a:solidFill>
                <a:latin typeface="Arial"/>
                <a:cs typeface="Arial"/>
                <a:sym typeface="Arial"/>
              </a:rPr>
              <a:t>Your ideas from the maths sessions.</a:t>
            </a:r>
            <a:endParaRPr sz="2667" kern="0">
              <a:solidFill>
                <a:srgbClr val="000000"/>
              </a:solidFill>
              <a:latin typeface="Arial"/>
              <a:cs typeface="Arial"/>
              <a:sym typeface="Arial"/>
            </a:endParaRPr>
          </a:p>
        </p:txBody>
      </p:sp>
    </p:spTree>
    <p:extLst>
      <p:ext uri="{BB962C8B-B14F-4D97-AF65-F5344CB8AC3E}">
        <p14:creationId xmlns:p14="http://schemas.microsoft.com/office/powerpoint/2010/main" val="30380854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49"/>
                                        </p:tgtEl>
                                        <p:attrNameLst>
                                          <p:attrName>style.visibility</p:attrName>
                                        </p:attrNameLst>
                                      </p:cBhvr>
                                      <p:to>
                                        <p:strVal val="visible"/>
                                      </p:to>
                                    </p:set>
                                    <p:animEffect transition="in" filter="fade">
                                      <p:cBhvr>
                                        <p:cTn id="7" dur="500"/>
                                        <p:tgtEl>
                                          <p:spTgt spid="3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354"/>
        <p:cNvGrpSpPr/>
        <p:nvPr/>
      </p:nvGrpSpPr>
      <p:grpSpPr>
        <a:xfrm>
          <a:off x="0" y="0"/>
          <a:ext cx="0" cy="0"/>
          <a:chOff x="0" y="0"/>
          <a:chExt cx="0" cy="0"/>
        </a:xfrm>
      </p:grpSpPr>
      <p:sp>
        <p:nvSpPr>
          <p:cNvPr id="355" name="Google Shape;355;p64"/>
          <p:cNvSpPr>
            <a:spLocks noGrp="1"/>
          </p:cNvSpPr>
          <p:nvPr>
            <p:ph type="title"/>
          </p:nvPr>
        </p:nvSpPr>
        <p:spPr>
          <a:xfrm>
            <a:off x="609600" y="990600"/>
            <a:ext cx="10960000" cy="538400"/>
          </a:xfrm>
          <a:prstGeom prst="roundRect">
            <a:avLst>
              <a:gd name="adj" fmla="val 16667"/>
            </a:avLst>
          </a:prstGeom>
          <a:noFill/>
          <a:ln>
            <a:noFill/>
          </a:ln>
        </p:spPr>
        <p:txBody>
          <a:bodyPr spcFirstLastPara="1" wrap="square" lIns="336000" tIns="336000" rIns="336000" bIns="336000" anchor="ctr" anchorCtr="1">
            <a:noAutofit/>
          </a:bodyPr>
          <a:lstStyle/>
          <a:p>
            <a:pPr algn="ctr">
              <a:buClr>
                <a:srgbClr val="1C1C1C"/>
              </a:buClr>
              <a:buSzPts val="4000"/>
            </a:pPr>
            <a:r>
              <a:rPr lang="en-GB"/>
              <a:t>Fairy Tale Theme Park</a:t>
            </a:r>
            <a:r>
              <a:rPr lang="en-GB" sz="5333"/>
              <a:t/>
            </a:r>
            <a:br>
              <a:rPr lang="en-GB" sz="5333"/>
            </a:br>
            <a:r>
              <a:rPr lang="en-GB" sz="4267">
                <a:latin typeface="NTR"/>
                <a:ea typeface="NTR"/>
                <a:cs typeface="NTR"/>
                <a:sym typeface="NTR"/>
              </a:rPr>
              <a:t>Brochure Content</a:t>
            </a:r>
            <a:endParaRPr/>
          </a:p>
        </p:txBody>
      </p:sp>
      <p:sp>
        <p:nvSpPr>
          <p:cNvPr id="356" name="Google Shape;356;p64"/>
          <p:cNvSpPr txBox="1"/>
          <p:nvPr/>
        </p:nvSpPr>
        <p:spPr>
          <a:xfrm>
            <a:off x="1007533" y="1820861"/>
            <a:ext cx="10176800" cy="1160400"/>
          </a:xfrm>
          <a:prstGeom prst="rect">
            <a:avLst/>
          </a:prstGeom>
          <a:solidFill>
            <a:srgbClr val="453A9A"/>
          </a:solidFill>
          <a:ln>
            <a:noFill/>
          </a:ln>
        </p:spPr>
        <p:txBody>
          <a:bodyPr spcFirstLastPara="1" wrap="square" lIns="121900" tIns="60933" rIns="121900" bIns="60933" anchor="ctr" anchorCtr="0">
            <a:noAutofit/>
          </a:bodyPr>
          <a:lstStyle/>
          <a:p>
            <a:pPr algn="ctr" defTabSz="1219170">
              <a:buClr>
                <a:srgbClr val="FFFFFF"/>
              </a:buClr>
              <a:buSzPts val="1800"/>
            </a:pPr>
            <a:r>
              <a:rPr lang="en-GB" sz="2400" kern="0">
                <a:solidFill>
                  <a:srgbClr val="FFFFFF"/>
                </a:solidFill>
                <a:latin typeface="NTR"/>
                <a:ea typeface="NTR"/>
                <a:cs typeface="NTR"/>
                <a:sym typeface="NTR"/>
              </a:rPr>
              <a:t>What will need to go in your brochure?</a:t>
            </a:r>
            <a:r>
              <a:rPr lang="en-GB" sz="1867" kern="0">
                <a:solidFill>
                  <a:srgbClr val="000000"/>
                </a:solidFill>
                <a:latin typeface="Arial"/>
                <a:ea typeface="Arial"/>
                <a:cs typeface="Arial"/>
                <a:sym typeface="Arial"/>
              </a:rPr>
              <a:t> </a:t>
            </a:r>
            <a:r>
              <a:rPr lang="en-GB" sz="2400" kern="0">
                <a:solidFill>
                  <a:srgbClr val="FFFFFF"/>
                </a:solidFill>
                <a:latin typeface="NTR"/>
                <a:ea typeface="NTR"/>
                <a:cs typeface="NTR"/>
                <a:sym typeface="NTR"/>
              </a:rPr>
              <a:t>How should it be written and illustrated?</a:t>
            </a:r>
            <a:endParaRPr sz="1867" kern="0">
              <a:solidFill>
                <a:srgbClr val="000000"/>
              </a:solidFill>
              <a:latin typeface="Arial"/>
              <a:ea typeface="Arial"/>
              <a:cs typeface="Arial"/>
              <a:sym typeface="Arial"/>
            </a:endParaRPr>
          </a:p>
          <a:p>
            <a:pPr algn="ctr" defTabSz="1219170">
              <a:spcBef>
                <a:spcPts val="800"/>
              </a:spcBef>
              <a:buClr>
                <a:srgbClr val="FFFFFF"/>
              </a:buClr>
              <a:buSzPts val="1800"/>
            </a:pPr>
            <a:r>
              <a:rPr lang="en-GB" sz="2400" kern="0">
                <a:solidFill>
                  <a:srgbClr val="FFFFFF"/>
                </a:solidFill>
                <a:latin typeface="NTR"/>
                <a:ea typeface="NTR"/>
                <a:cs typeface="NTR"/>
                <a:sym typeface="NTR"/>
              </a:rPr>
              <a:t>What will a successful brochure do?</a:t>
            </a:r>
            <a:endParaRPr sz="1867" kern="0">
              <a:solidFill>
                <a:srgbClr val="000000"/>
              </a:solidFill>
              <a:latin typeface="Arial"/>
              <a:ea typeface="Arial"/>
              <a:cs typeface="Arial"/>
              <a:sym typeface="Arial"/>
            </a:endParaRPr>
          </a:p>
        </p:txBody>
      </p:sp>
      <p:sp>
        <p:nvSpPr>
          <p:cNvPr id="357" name="Google Shape;357;p64"/>
          <p:cNvSpPr/>
          <p:nvPr/>
        </p:nvSpPr>
        <p:spPr>
          <a:xfrm>
            <a:off x="1007533" y="4895851"/>
            <a:ext cx="9954800" cy="536800"/>
          </a:xfrm>
          <a:prstGeom prst="homePlate">
            <a:avLst>
              <a:gd name="adj" fmla="val 20824"/>
            </a:avLst>
          </a:prstGeom>
          <a:solidFill>
            <a:srgbClr val="F2874C"/>
          </a:solidFill>
          <a:ln>
            <a:noFill/>
          </a:ln>
        </p:spPr>
        <p:txBody>
          <a:bodyPr spcFirstLastPara="1" wrap="square" lIns="121900" tIns="60933" rIns="121900" bIns="60933" anchor="ctr" anchorCtr="0">
            <a:noAutofit/>
          </a:bodyPr>
          <a:lstStyle/>
          <a:p>
            <a:pPr defTabSz="1219170">
              <a:buClr>
                <a:srgbClr val="1C1C1C"/>
              </a:buClr>
              <a:buSzPts val="1600"/>
            </a:pPr>
            <a:r>
              <a:rPr lang="en-GB" sz="2133" kern="0">
                <a:solidFill>
                  <a:srgbClr val="1C1C1C"/>
                </a:solidFill>
                <a:latin typeface="NTR"/>
                <a:ea typeface="NTR"/>
                <a:cs typeface="NTR"/>
                <a:sym typeface="NTR"/>
              </a:rPr>
              <a:t>Be bright, colourful and easy to read.</a:t>
            </a:r>
            <a:endParaRPr sz="1867" kern="0">
              <a:solidFill>
                <a:srgbClr val="000000"/>
              </a:solidFill>
              <a:latin typeface="Arial"/>
              <a:ea typeface="Arial"/>
              <a:cs typeface="Arial"/>
              <a:sym typeface="Arial"/>
            </a:endParaRPr>
          </a:p>
        </p:txBody>
      </p:sp>
      <p:sp>
        <p:nvSpPr>
          <p:cNvPr id="358" name="Google Shape;358;p64"/>
          <p:cNvSpPr/>
          <p:nvPr/>
        </p:nvSpPr>
        <p:spPr>
          <a:xfrm>
            <a:off x="1007533" y="3044825"/>
            <a:ext cx="9954800" cy="536800"/>
          </a:xfrm>
          <a:prstGeom prst="homePlate">
            <a:avLst>
              <a:gd name="adj" fmla="val 20824"/>
            </a:avLst>
          </a:prstGeom>
          <a:solidFill>
            <a:srgbClr val="65C5E3"/>
          </a:solidFill>
          <a:ln>
            <a:noFill/>
          </a:ln>
        </p:spPr>
        <p:txBody>
          <a:bodyPr spcFirstLastPara="1" wrap="square" lIns="121900" tIns="60933" rIns="121900" bIns="60933" anchor="ctr" anchorCtr="0">
            <a:noAutofit/>
          </a:bodyPr>
          <a:lstStyle/>
          <a:p>
            <a:pPr defTabSz="1219170">
              <a:buClr>
                <a:srgbClr val="1C1C1C"/>
              </a:buClr>
              <a:buSzPts val="1600"/>
            </a:pPr>
            <a:r>
              <a:rPr lang="en-GB" sz="2133" kern="0">
                <a:solidFill>
                  <a:srgbClr val="1C1C1C"/>
                </a:solidFill>
                <a:latin typeface="NTR"/>
                <a:ea typeface="NTR"/>
                <a:cs typeface="NTR"/>
                <a:sym typeface="NTR"/>
              </a:rPr>
              <a:t>Inform customers (and potential customers if they are looking at it on the website) what is available to do while visiting.</a:t>
            </a:r>
            <a:endParaRPr sz="1867" kern="0">
              <a:solidFill>
                <a:srgbClr val="000000"/>
              </a:solidFill>
              <a:latin typeface="Arial"/>
              <a:ea typeface="Arial"/>
              <a:cs typeface="Arial"/>
              <a:sym typeface="Arial"/>
            </a:endParaRPr>
          </a:p>
        </p:txBody>
      </p:sp>
      <p:sp>
        <p:nvSpPr>
          <p:cNvPr id="359" name="Google Shape;359;p64"/>
          <p:cNvSpPr/>
          <p:nvPr/>
        </p:nvSpPr>
        <p:spPr>
          <a:xfrm>
            <a:off x="1007533" y="3660775"/>
            <a:ext cx="9954800" cy="536800"/>
          </a:xfrm>
          <a:prstGeom prst="homePlate">
            <a:avLst>
              <a:gd name="adj" fmla="val 20824"/>
            </a:avLst>
          </a:prstGeom>
          <a:solidFill>
            <a:srgbClr val="88C060"/>
          </a:solidFill>
          <a:ln>
            <a:noFill/>
          </a:ln>
        </p:spPr>
        <p:txBody>
          <a:bodyPr spcFirstLastPara="1" wrap="square" lIns="121900" tIns="60933" rIns="121900" bIns="60933" anchor="ctr" anchorCtr="0">
            <a:noAutofit/>
          </a:bodyPr>
          <a:lstStyle/>
          <a:p>
            <a:pPr defTabSz="1219170">
              <a:buClr>
                <a:srgbClr val="1C1C1C"/>
              </a:buClr>
              <a:buSzPts val="1600"/>
            </a:pPr>
            <a:r>
              <a:rPr lang="en-GB" sz="2133" kern="0">
                <a:solidFill>
                  <a:srgbClr val="1C1C1C"/>
                </a:solidFill>
                <a:latin typeface="NTR"/>
                <a:ea typeface="NTR"/>
                <a:cs typeface="NTR"/>
                <a:sym typeface="NTR"/>
              </a:rPr>
              <a:t>Give details of the rides, attractions and food outlets in each of your three park areas.</a:t>
            </a:r>
            <a:endParaRPr sz="1867" kern="0">
              <a:solidFill>
                <a:srgbClr val="000000"/>
              </a:solidFill>
              <a:latin typeface="Arial"/>
              <a:ea typeface="Arial"/>
              <a:cs typeface="Arial"/>
              <a:sym typeface="Arial"/>
            </a:endParaRPr>
          </a:p>
        </p:txBody>
      </p:sp>
      <p:sp>
        <p:nvSpPr>
          <p:cNvPr id="360" name="Google Shape;360;p64"/>
          <p:cNvSpPr/>
          <p:nvPr/>
        </p:nvSpPr>
        <p:spPr>
          <a:xfrm>
            <a:off x="1007533" y="4278312"/>
            <a:ext cx="9954800" cy="536800"/>
          </a:xfrm>
          <a:prstGeom prst="homePlate">
            <a:avLst>
              <a:gd name="adj" fmla="val 20824"/>
            </a:avLst>
          </a:prstGeom>
          <a:solidFill>
            <a:srgbClr val="FFEF01"/>
          </a:solidFill>
          <a:ln>
            <a:noFill/>
          </a:ln>
        </p:spPr>
        <p:txBody>
          <a:bodyPr spcFirstLastPara="1" wrap="square" lIns="121900" tIns="60933" rIns="121900" bIns="60933" anchor="ctr" anchorCtr="0">
            <a:noAutofit/>
          </a:bodyPr>
          <a:lstStyle/>
          <a:p>
            <a:pPr defTabSz="1219170">
              <a:buClr>
                <a:srgbClr val="1C1C1C"/>
              </a:buClr>
              <a:buSzPts val="1600"/>
            </a:pPr>
            <a:r>
              <a:rPr lang="en-GB" sz="2133" kern="0">
                <a:solidFill>
                  <a:srgbClr val="1C1C1C"/>
                </a:solidFill>
                <a:latin typeface="NTR"/>
                <a:ea typeface="NTR"/>
                <a:cs typeface="NTR"/>
                <a:sym typeface="NTR"/>
              </a:rPr>
              <a:t>Have an element of persuasion – if potential customers see it on the internet, will they be persuaded to visit?</a:t>
            </a:r>
            <a:endParaRPr sz="1867"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6115258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58"/>
                                        </p:tgtEl>
                                        <p:attrNameLst>
                                          <p:attrName>style.visibility</p:attrName>
                                        </p:attrNameLst>
                                      </p:cBhvr>
                                      <p:to>
                                        <p:strVal val="visible"/>
                                      </p:to>
                                    </p:set>
                                    <p:animEffect transition="in" filter="fade">
                                      <p:cBhvr>
                                        <p:cTn id="7" dur="1000"/>
                                        <p:tgtEl>
                                          <p:spTgt spid="35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59"/>
                                        </p:tgtEl>
                                        <p:attrNameLst>
                                          <p:attrName>style.visibility</p:attrName>
                                        </p:attrNameLst>
                                      </p:cBhvr>
                                      <p:to>
                                        <p:strVal val="visible"/>
                                      </p:to>
                                    </p:set>
                                    <p:animEffect transition="in" filter="fade">
                                      <p:cBhvr>
                                        <p:cTn id="12" dur="1000"/>
                                        <p:tgtEl>
                                          <p:spTgt spid="35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60"/>
                                        </p:tgtEl>
                                        <p:attrNameLst>
                                          <p:attrName>style.visibility</p:attrName>
                                        </p:attrNameLst>
                                      </p:cBhvr>
                                      <p:to>
                                        <p:strVal val="visible"/>
                                      </p:to>
                                    </p:set>
                                    <p:animEffect transition="in" filter="fade">
                                      <p:cBhvr>
                                        <p:cTn id="17" dur="1000"/>
                                        <p:tgtEl>
                                          <p:spTgt spid="36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57"/>
                                        </p:tgtEl>
                                        <p:attrNameLst>
                                          <p:attrName>style.visibility</p:attrName>
                                        </p:attrNameLst>
                                      </p:cBhvr>
                                      <p:to>
                                        <p:strVal val="visible"/>
                                      </p:to>
                                    </p:set>
                                    <p:animEffect transition="in" filter="fade">
                                      <p:cBhvr>
                                        <p:cTn id="22" dur="1000"/>
                                        <p:tgtEl>
                                          <p:spTgt spid="3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364"/>
        <p:cNvGrpSpPr/>
        <p:nvPr/>
      </p:nvGrpSpPr>
      <p:grpSpPr>
        <a:xfrm>
          <a:off x="0" y="0"/>
          <a:ext cx="0" cy="0"/>
          <a:chOff x="0" y="0"/>
          <a:chExt cx="0" cy="0"/>
        </a:xfrm>
      </p:grpSpPr>
      <p:sp>
        <p:nvSpPr>
          <p:cNvPr id="365" name="Google Shape;365;p65"/>
          <p:cNvSpPr>
            <a:spLocks noGrp="1"/>
          </p:cNvSpPr>
          <p:nvPr>
            <p:ph type="title"/>
          </p:nvPr>
        </p:nvSpPr>
        <p:spPr>
          <a:xfrm>
            <a:off x="609600" y="728663"/>
            <a:ext cx="10960000" cy="538400"/>
          </a:xfrm>
          <a:prstGeom prst="roundRect">
            <a:avLst>
              <a:gd name="adj" fmla="val 16667"/>
            </a:avLst>
          </a:prstGeom>
          <a:noFill/>
          <a:ln>
            <a:noFill/>
          </a:ln>
        </p:spPr>
        <p:txBody>
          <a:bodyPr spcFirstLastPara="1" wrap="square" lIns="336000" tIns="336000" rIns="336000" bIns="336000" anchor="ctr" anchorCtr="1">
            <a:noAutofit/>
          </a:bodyPr>
          <a:lstStyle/>
          <a:p>
            <a:pPr algn="ctr">
              <a:buClr>
                <a:srgbClr val="1C1C1C"/>
              </a:buClr>
              <a:buSzPts val="4000"/>
            </a:pPr>
            <a:r>
              <a:rPr lang="en-GB" sz="5333"/>
              <a:t>Brochure Content: </a:t>
            </a:r>
            <a:r>
              <a:rPr lang="en-GB" sz="4800">
                <a:latin typeface="NTR"/>
                <a:ea typeface="NTR"/>
                <a:cs typeface="NTR"/>
                <a:sym typeface="NTR"/>
              </a:rPr>
              <a:t>Front Cover</a:t>
            </a:r>
            <a:endParaRPr/>
          </a:p>
        </p:txBody>
      </p:sp>
      <p:sp>
        <p:nvSpPr>
          <p:cNvPr id="366" name="Google Shape;366;p65"/>
          <p:cNvSpPr txBox="1"/>
          <p:nvPr/>
        </p:nvSpPr>
        <p:spPr>
          <a:xfrm>
            <a:off x="1007533" y="1352551"/>
            <a:ext cx="10176800" cy="888800"/>
          </a:xfrm>
          <a:prstGeom prst="rect">
            <a:avLst/>
          </a:prstGeom>
          <a:solidFill>
            <a:srgbClr val="EB5A5B"/>
          </a:solidFill>
          <a:ln>
            <a:noFill/>
          </a:ln>
        </p:spPr>
        <p:txBody>
          <a:bodyPr spcFirstLastPara="1" wrap="square" lIns="121900" tIns="60933" rIns="121900" bIns="60933" anchor="ctr" anchorCtr="0">
            <a:noAutofit/>
          </a:bodyPr>
          <a:lstStyle/>
          <a:p>
            <a:pPr algn="ctr" defTabSz="1219170">
              <a:buClr>
                <a:srgbClr val="1C1C1C"/>
              </a:buClr>
              <a:buSzPts val="1800"/>
            </a:pPr>
            <a:r>
              <a:rPr lang="en-GB" sz="2400" kern="0">
                <a:solidFill>
                  <a:srgbClr val="1C1C1C"/>
                </a:solidFill>
                <a:latin typeface="NTR"/>
                <a:ea typeface="NTR"/>
                <a:cs typeface="NTR"/>
                <a:sym typeface="NTR"/>
              </a:rPr>
              <a:t>Your brochure should have at least two pages; a front cover and a page for each themed area of your park.</a:t>
            </a:r>
            <a:endParaRPr sz="1867" kern="0">
              <a:solidFill>
                <a:srgbClr val="000000"/>
              </a:solidFill>
              <a:latin typeface="Arial"/>
              <a:ea typeface="Arial"/>
              <a:cs typeface="Arial"/>
              <a:sym typeface="Arial"/>
            </a:endParaRPr>
          </a:p>
        </p:txBody>
      </p:sp>
      <p:sp>
        <p:nvSpPr>
          <p:cNvPr id="367" name="Google Shape;367;p65"/>
          <p:cNvSpPr txBox="1"/>
          <p:nvPr/>
        </p:nvSpPr>
        <p:spPr>
          <a:xfrm>
            <a:off x="1007533" y="2325687"/>
            <a:ext cx="10176800" cy="3767200"/>
          </a:xfrm>
          <a:prstGeom prst="rect">
            <a:avLst/>
          </a:prstGeom>
          <a:solidFill>
            <a:srgbClr val="65C5E3"/>
          </a:solidFill>
          <a:ln>
            <a:noFill/>
          </a:ln>
        </p:spPr>
        <p:txBody>
          <a:bodyPr spcFirstLastPara="1" wrap="square" lIns="336000" tIns="144000" rIns="144000" bIns="96000" anchor="ctr" anchorCtr="0">
            <a:noAutofit/>
          </a:bodyPr>
          <a:lstStyle/>
          <a:p>
            <a:pPr defTabSz="1219170">
              <a:buClr>
                <a:srgbClr val="1C1C1C"/>
              </a:buClr>
              <a:buSzPts val="1800"/>
            </a:pPr>
            <a:r>
              <a:rPr lang="en-GB" sz="2400" b="1" kern="0">
                <a:solidFill>
                  <a:srgbClr val="1C1C1C"/>
                </a:solidFill>
                <a:latin typeface="NTR"/>
                <a:ea typeface="NTR"/>
                <a:cs typeface="NTR"/>
                <a:sym typeface="NTR"/>
              </a:rPr>
              <a:t>Look at this front cover.</a:t>
            </a:r>
            <a:endParaRPr sz="1867" kern="0">
              <a:solidFill>
                <a:srgbClr val="000000"/>
              </a:solidFill>
              <a:latin typeface="Arial"/>
              <a:ea typeface="Arial"/>
              <a:cs typeface="Arial"/>
              <a:sym typeface="Arial"/>
            </a:endParaRPr>
          </a:p>
          <a:p>
            <a:pPr defTabSz="1219170">
              <a:spcBef>
                <a:spcPts val="800"/>
              </a:spcBef>
              <a:buClr>
                <a:srgbClr val="1C1C1C"/>
              </a:buClr>
              <a:buSzPts val="1800"/>
            </a:pPr>
            <a:r>
              <a:rPr lang="en-GB" sz="2400" kern="0">
                <a:solidFill>
                  <a:srgbClr val="1C1C1C"/>
                </a:solidFill>
                <a:latin typeface="NTR"/>
                <a:ea typeface="NTR"/>
                <a:cs typeface="NTR"/>
                <a:sym typeface="NTR"/>
              </a:rPr>
              <a:t>What’s been included?</a:t>
            </a:r>
            <a:endParaRPr sz="1867" kern="0">
              <a:solidFill>
                <a:srgbClr val="000000"/>
              </a:solidFill>
              <a:latin typeface="Arial"/>
              <a:ea typeface="Arial"/>
              <a:cs typeface="Arial"/>
              <a:sym typeface="Arial"/>
            </a:endParaRPr>
          </a:p>
          <a:p>
            <a:pPr defTabSz="1219170">
              <a:spcBef>
                <a:spcPts val="800"/>
              </a:spcBef>
              <a:buClr>
                <a:srgbClr val="1C1C1C"/>
              </a:buClr>
              <a:buSzPts val="1800"/>
            </a:pPr>
            <a:r>
              <a:rPr lang="en-GB" sz="2400" kern="0">
                <a:solidFill>
                  <a:srgbClr val="1C1C1C"/>
                </a:solidFill>
                <a:latin typeface="NTR"/>
                <a:ea typeface="NTR"/>
                <a:cs typeface="NTR"/>
                <a:sym typeface="NTR"/>
              </a:rPr>
              <a:t>What do you notice?</a:t>
            </a:r>
            <a:endParaRPr sz="1867" kern="0">
              <a:solidFill>
                <a:srgbClr val="000000"/>
              </a:solidFill>
              <a:latin typeface="Arial"/>
              <a:ea typeface="Arial"/>
              <a:cs typeface="Arial"/>
              <a:sym typeface="Arial"/>
            </a:endParaRPr>
          </a:p>
          <a:p>
            <a:pPr defTabSz="1219170">
              <a:spcBef>
                <a:spcPts val="800"/>
              </a:spcBef>
              <a:buClr>
                <a:srgbClr val="1C1C1C"/>
              </a:buClr>
              <a:buSzPts val="1800"/>
              <a:buFont typeface="Arial"/>
              <a:buChar char="•"/>
            </a:pPr>
            <a:r>
              <a:rPr lang="en-GB" sz="2400" kern="0">
                <a:solidFill>
                  <a:srgbClr val="1C1C1C"/>
                </a:solidFill>
                <a:latin typeface="NTR"/>
                <a:ea typeface="NTR"/>
                <a:cs typeface="NTR"/>
                <a:sym typeface="NTR"/>
              </a:rPr>
              <a:t>Theme park name</a:t>
            </a:r>
            <a:endParaRPr sz="1867" kern="0">
              <a:solidFill>
                <a:srgbClr val="000000"/>
              </a:solidFill>
              <a:latin typeface="Arial"/>
              <a:ea typeface="Arial"/>
              <a:cs typeface="Arial"/>
              <a:sym typeface="Arial"/>
            </a:endParaRPr>
          </a:p>
          <a:p>
            <a:pPr defTabSz="1219170">
              <a:spcBef>
                <a:spcPts val="800"/>
              </a:spcBef>
              <a:buClr>
                <a:srgbClr val="1C1C1C"/>
              </a:buClr>
              <a:buSzPts val="1800"/>
              <a:buFont typeface="Arial"/>
              <a:buChar char="•"/>
            </a:pPr>
            <a:r>
              <a:rPr lang="en-GB" sz="2400" kern="0">
                <a:solidFill>
                  <a:srgbClr val="1C1C1C"/>
                </a:solidFill>
                <a:latin typeface="NTR"/>
                <a:ea typeface="NTR"/>
                <a:cs typeface="NTR"/>
                <a:sym typeface="NTR"/>
              </a:rPr>
              <a:t>Alliteration</a:t>
            </a:r>
            <a:endParaRPr sz="1867" kern="0">
              <a:solidFill>
                <a:srgbClr val="000000"/>
              </a:solidFill>
              <a:latin typeface="Arial"/>
              <a:ea typeface="Arial"/>
              <a:cs typeface="Arial"/>
              <a:sym typeface="Arial"/>
            </a:endParaRPr>
          </a:p>
          <a:p>
            <a:pPr defTabSz="1219170">
              <a:spcBef>
                <a:spcPts val="800"/>
              </a:spcBef>
              <a:buClr>
                <a:srgbClr val="1C1C1C"/>
              </a:buClr>
              <a:buSzPts val="1800"/>
              <a:buFont typeface="Arial"/>
              <a:buChar char="•"/>
            </a:pPr>
            <a:r>
              <a:rPr lang="en-GB" sz="2400" kern="0">
                <a:solidFill>
                  <a:srgbClr val="1C1C1C"/>
                </a:solidFill>
                <a:latin typeface="NTR"/>
                <a:ea typeface="NTR"/>
                <a:cs typeface="NTR"/>
                <a:sym typeface="NTR"/>
              </a:rPr>
              <a:t>Introducing new rides and attractions</a:t>
            </a:r>
            <a:endParaRPr sz="1867" kern="0">
              <a:solidFill>
                <a:srgbClr val="000000"/>
              </a:solidFill>
              <a:latin typeface="Arial"/>
              <a:ea typeface="Arial"/>
              <a:cs typeface="Arial"/>
              <a:sym typeface="Arial"/>
            </a:endParaRPr>
          </a:p>
          <a:p>
            <a:pPr defTabSz="1219170">
              <a:spcBef>
                <a:spcPts val="800"/>
              </a:spcBef>
              <a:buClr>
                <a:srgbClr val="1C1C1C"/>
              </a:buClr>
              <a:buSzPts val="1800"/>
              <a:buFont typeface="Arial"/>
              <a:buChar char="•"/>
            </a:pPr>
            <a:r>
              <a:rPr lang="en-GB" sz="2400" kern="0">
                <a:solidFill>
                  <a:srgbClr val="1C1C1C"/>
                </a:solidFill>
                <a:latin typeface="NTR"/>
                <a:ea typeface="NTR"/>
                <a:cs typeface="NTR"/>
                <a:sym typeface="NTR"/>
              </a:rPr>
              <a:t>Rhetorical question</a:t>
            </a:r>
            <a:endParaRPr sz="1867" kern="0">
              <a:solidFill>
                <a:srgbClr val="000000"/>
              </a:solidFill>
              <a:latin typeface="Arial"/>
              <a:ea typeface="Arial"/>
              <a:cs typeface="Arial"/>
              <a:sym typeface="Arial"/>
            </a:endParaRPr>
          </a:p>
          <a:p>
            <a:pPr defTabSz="1219170">
              <a:spcBef>
                <a:spcPts val="800"/>
              </a:spcBef>
              <a:buClr>
                <a:srgbClr val="1C1C1C"/>
              </a:buClr>
              <a:buSzPts val="1800"/>
              <a:buFont typeface="Arial"/>
              <a:buChar char="•"/>
            </a:pPr>
            <a:r>
              <a:rPr lang="en-GB" sz="2400" kern="0">
                <a:solidFill>
                  <a:srgbClr val="1C1C1C"/>
                </a:solidFill>
                <a:latin typeface="NTR"/>
                <a:ea typeface="NTR"/>
                <a:cs typeface="NTR"/>
                <a:sym typeface="NTR"/>
              </a:rPr>
              <a:t>Indication of target customer</a:t>
            </a:r>
            <a:endParaRPr sz="1867" kern="0">
              <a:solidFill>
                <a:srgbClr val="000000"/>
              </a:solidFill>
              <a:latin typeface="Arial"/>
              <a:ea typeface="Arial"/>
              <a:cs typeface="Arial"/>
              <a:sym typeface="Arial"/>
            </a:endParaRPr>
          </a:p>
        </p:txBody>
      </p:sp>
      <p:pic>
        <p:nvPicPr>
          <p:cNvPr id="368" name="Google Shape;368;p65"/>
          <p:cNvPicPr preferRelativeResize="0"/>
          <p:nvPr/>
        </p:nvPicPr>
        <p:blipFill rotWithShape="1">
          <a:blip r:embed="rId3">
            <a:alphaModFix/>
          </a:blip>
          <a:srcRect/>
          <a:stretch/>
        </p:blipFill>
        <p:spPr>
          <a:xfrm>
            <a:off x="7073901" y="2325687"/>
            <a:ext cx="2662236" cy="3767136"/>
          </a:xfrm>
          <a:prstGeom prst="rect">
            <a:avLst/>
          </a:prstGeom>
          <a:noFill/>
          <a:ln>
            <a:noFill/>
          </a:ln>
        </p:spPr>
      </p:pic>
      <p:sp>
        <p:nvSpPr>
          <p:cNvPr id="369" name="Google Shape;369;p65"/>
          <p:cNvSpPr txBox="1"/>
          <p:nvPr/>
        </p:nvSpPr>
        <p:spPr>
          <a:xfrm>
            <a:off x="6788149" y="2325687"/>
            <a:ext cx="285600" cy="3767200"/>
          </a:xfrm>
          <a:prstGeom prst="rect">
            <a:avLst/>
          </a:prstGeom>
          <a:solidFill>
            <a:srgbClr val="21A6F9"/>
          </a:solidFill>
          <a:ln>
            <a:noFill/>
          </a:ln>
        </p:spPr>
        <p:txBody>
          <a:bodyPr spcFirstLastPara="1" wrap="square" lIns="121900" tIns="60933" rIns="121900" bIns="60933" anchor="ctr" anchorCtr="0">
            <a:noAutofit/>
          </a:bodyPr>
          <a:lstStyle/>
          <a:p>
            <a:pPr defTabSz="1219170">
              <a:buClr>
                <a:srgbClr val="000000"/>
              </a:buClr>
              <a:buSzPts val="1800"/>
            </a:pPr>
            <a:endParaRPr sz="2400" kern="0">
              <a:solidFill>
                <a:srgbClr val="1C1C1C"/>
              </a:solidFill>
              <a:latin typeface="NTR"/>
              <a:ea typeface="NTR"/>
              <a:cs typeface="NTR"/>
              <a:sym typeface="NTR"/>
            </a:endParaRPr>
          </a:p>
        </p:txBody>
      </p:sp>
      <p:sp>
        <p:nvSpPr>
          <p:cNvPr id="370" name="Google Shape;370;p65"/>
          <p:cNvSpPr txBox="1"/>
          <p:nvPr/>
        </p:nvSpPr>
        <p:spPr>
          <a:xfrm>
            <a:off x="10623549" y="2325687"/>
            <a:ext cx="285600" cy="3767200"/>
          </a:xfrm>
          <a:prstGeom prst="rect">
            <a:avLst/>
          </a:prstGeom>
          <a:solidFill>
            <a:srgbClr val="21A6F9"/>
          </a:solidFill>
          <a:ln>
            <a:noFill/>
          </a:ln>
        </p:spPr>
        <p:txBody>
          <a:bodyPr spcFirstLastPara="1" wrap="square" lIns="121900" tIns="60933" rIns="121900" bIns="60933" anchor="ctr" anchorCtr="0">
            <a:noAutofit/>
          </a:bodyPr>
          <a:lstStyle/>
          <a:p>
            <a:pPr defTabSz="1219170">
              <a:buClr>
                <a:srgbClr val="000000"/>
              </a:buClr>
              <a:buSzPts val="1800"/>
            </a:pPr>
            <a:endParaRPr sz="2400" kern="0">
              <a:solidFill>
                <a:srgbClr val="1C1C1C"/>
              </a:solidFill>
              <a:latin typeface="NTR"/>
              <a:ea typeface="NTR"/>
              <a:cs typeface="NTR"/>
              <a:sym typeface="NTR"/>
            </a:endParaRPr>
          </a:p>
        </p:txBody>
      </p:sp>
    </p:spTree>
    <p:extLst>
      <p:ext uri="{BB962C8B-B14F-4D97-AF65-F5344CB8AC3E}">
        <p14:creationId xmlns:p14="http://schemas.microsoft.com/office/powerpoint/2010/main" val="11092873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374"/>
        <p:cNvGrpSpPr/>
        <p:nvPr/>
      </p:nvGrpSpPr>
      <p:grpSpPr>
        <a:xfrm>
          <a:off x="0" y="0"/>
          <a:ext cx="0" cy="0"/>
          <a:chOff x="0" y="0"/>
          <a:chExt cx="0" cy="0"/>
        </a:xfrm>
      </p:grpSpPr>
      <p:sp>
        <p:nvSpPr>
          <p:cNvPr id="375" name="Google Shape;375;p66"/>
          <p:cNvSpPr>
            <a:spLocks noGrp="1"/>
          </p:cNvSpPr>
          <p:nvPr>
            <p:ph type="title"/>
          </p:nvPr>
        </p:nvSpPr>
        <p:spPr>
          <a:xfrm>
            <a:off x="609600" y="793751"/>
            <a:ext cx="10960000" cy="536800"/>
          </a:xfrm>
          <a:prstGeom prst="roundRect">
            <a:avLst>
              <a:gd name="adj" fmla="val 16667"/>
            </a:avLst>
          </a:prstGeom>
          <a:noFill/>
          <a:ln>
            <a:noFill/>
          </a:ln>
        </p:spPr>
        <p:txBody>
          <a:bodyPr spcFirstLastPara="1" wrap="square" lIns="336000" tIns="336000" rIns="336000" bIns="336000" anchor="ctr" anchorCtr="1">
            <a:noAutofit/>
          </a:bodyPr>
          <a:lstStyle/>
          <a:p>
            <a:pPr algn="ctr">
              <a:buClr>
                <a:srgbClr val="1C1C1C"/>
              </a:buClr>
              <a:buSzPts val="4000"/>
            </a:pPr>
            <a:r>
              <a:rPr lang="en-GB" sz="5333"/>
              <a:t>Brochure Content: </a:t>
            </a:r>
            <a:r>
              <a:rPr lang="en-GB" sz="4800">
                <a:latin typeface="NTR"/>
                <a:ea typeface="NTR"/>
                <a:cs typeface="NTR"/>
                <a:sym typeface="NTR"/>
              </a:rPr>
              <a:t>Themed Areas</a:t>
            </a:r>
            <a:endParaRPr/>
          </a:p>
        </p:txBody>
      </p:sp>
      <p:sp>
        <p:nvSpPr>
          <p:cNvPr id="376" name="Google Shape;376;p66"/>
          <p:cNvSpPr txBox="1"/>
          <p:nvPr/>
        </p:nvSpPr>
        <p:spPr>
          <a:xfrm>
            <a:off x="1007533" y="1382700"/>
            <a:ext cx="10397600" cy="1093600"/>
          </a:xfrm>
          <a:prstGeom prst="rect">
            <a:avLst/>
          </a:prstGeom>
          <a:solidFill>
            <a:srgbClr val="EB5A5B"/>
          </a:solidFill>
          <a:ln>
            <a:noFill/>
          </a:ln>
        </p:spPr>
        <p:txBody>
          <a:bodyPr spcFirstLastPara="1" wrap="square" lIns="121900" tIns="60933" rIns="121900" bIns="60933" anchor="ctr" anchorCtr="0">
            <a:noAutofit/>
          </a:bodyPr>
          <a:lstStyle/>
          <a:p>
            <a:pPr algn="ctr" defTabSz="1219170">
              <a:buClr>
                <a:srgbClr val="1C1C1C"/>
              </a:buClr>
              <a:buSzPts val="1800"/>
            </a:pPr>
            <a:r>
              <a:rPr lang="en-GB" sz="2400" kern="0">
                <a:solidFill>
                  <a:srgbClr val="1C1C1C"/>
                </a:solidFill>
                <a:latin typeface="NTR"/>
                <a:ea typeface="NTR"/>
                <a:cs typeface="NTR"/>
                <a:sym typeface="NTR"/>
              </a:rPr>
              <a:t>Pages should be headed with the names you have chosen for your themed areas. Look at some of these examples.</a:t>
            </a:r>
            <a:r>
              <a:rPr lang="en-GB" sz="1867" kern="0">
                <a:solidFill>
                  <a:srgbClr val="000000"/>
                </a:solidFill>
                <a:latin typeface="Arial"/>
                <a:ea typeface="Arial"/>
                <a:cs typeface="Arial"/>
                <a:sym typeface="Arial"/>
              </a:rPr>
              <a:t>  </a:t>
            </a:r>
            <a:r>
              <a:rPr lang="en-GB" sz="2400" kern="0">
                <a:solidFill>
                  <a:srgbClr val="1C1C1C"/>
                </a:solidFill>
                <a:latin typeface="NTR"/>
                <a:ea typeface="NTR"/>
                <a:cs typeface="NTR"/>
                <a:sym typeface="NTR"/>
              </a:rPr>
              <a:t>What did you notice?</a:t>
            </a:r>
            <a:endParaRPr sz="1867" kern="0">
              <a:solidFill>
                <a:srgbClr val="000000"/>
              </a:solidFill>
              <a:latin typeface="Arial"/>
              <a:ea typeface="Arial"/>
              <a:cs typeface="Arial"/>
              <a:sym typeface="Arial"/>
            </a:endParaRPr>
          </a:p>
        </p:txBody>
      </p:sp>
      <p:sp>
        <p:nvSpPr>
          <p:cNvPr id="377" name="Google Shape;377;p66"/>
          <p:cNvSpPr/>
          <p:nvPr/>
        </p:nvSpPr>
        <p:spPr>
          <a:xfrm>
            <a:off x="1007533" y="2595561"/>
            <a:ext cx="3287200" cy="3497200"/>
          </a:xfrm>
          <a:prstGeom prst="roundRect">
            <a:avLst>
              <a:gd name="adj" fmla="val 862"/>
            </a:avLst>
          </a:prstGeom>
          <a:solidFill>
            <a:srgbClr val="65C5E3"/>
          </a:solidFill>
          <a:ln>
            <a:noFill/>
          </a:ln>
        </p:spPr>
        <p:txBody>
          <a:bodyPr spcFirstLastPara="1" wrap="square" lIns="121900" tIns="60933" rIns="121900" bIns="60933" anchor="ctr" anchorCtr="0">
            <a:noAutofit/>
          </a:bodyPr>
          <a:lstStyle/>
          <a:p>
            <a:pPr algn="ctr" defTabSz="1219170">
              <a:buClr>
                <a:srgbClr val="1C1C1C"/>
              </a:buClr>
              <a:buSzPts val="2000"/>
            </a:pPr>
            <a:r>
              <a:rPr lang="en-GB" sz="2667" kern="0">
                <a:solidFill>
                  <a:srgbClr val="1C1C1C"/>
                </a:solidFill>
                <a:latin typeface="Londrina Solid"/>
                <a:ea typeface="Londrina Solid"/>
                <a:cs typeface="Londrina Solid"/>
                <a:sym typeface="Londrina Solid"/>
              </a:rPr>
              <a:t>Adrenaline World</a:t>
            </a:r>
            <a:endParaRPr sz="1867" kern="0">
              <a:solidFill>
                <a:srgbClr val="000000"/>
              </a:solidFill>
              <a:latin typeface="Arial"/>
              <a:ea typeface="Arial"/>
              <a:cs typeface="Arial"/>
              <a:sym typeface="Arial"/>
            </a:endParaRPr>
          </a:p>
          <a:p>
            <a:pPr algn="ctr" defTabSz="1219170">
              <a:buClr>
                <a:srgbClr val="1C1C1C"/>
              </a:buClr>
              <a:buSzPts val="1800"/>
            </a:pPr>
            <a:endParaRPr sz="2400" kern="0">
              <a:solidFill>
                <a:srgbClr val="1C1C1C"/>
              </a:solidFill>
              <a:latin typeface="NTR"/>
              <a:ea typeface="NTR"/>
              <a:cs typeface="NTR"/>
              <a:sym typeface="NTR"/>
            </a:endParaRPr>
          </a:p>
          <a:p>
            <a:pPr algn="ctr" defTabSz="1219170">
              <a:buClr>
                <a:srgbClr val="1C1C1C"/>
              </a:buClr>
              <a:buSzPts val="1800"/>
            </a:pPr>
            <a:endParaRPr sz="2400" kern="0">
              <a:solidFill>
                <a:srgbClr val="1C1C1C"/>
              </a:solidFill>
              <a:latin typeface="NTR"/>
              <a:ea typeface="NTR"/>
              <a:cs typeface="NTR"/>
              <a:sym typeface="NTR"/>
            </a:endParaRPr>
          </a:p>
          <a:p>
            <a:pPr algn="ctr" defTabSz="1219170">
              <a:buClr>
                <a:srgbClr val="1C1C1C"/>
              </a:buClr>
              <a:buSzPts val="1800"/>
            </a:pPr>
            <a:endParaRPr sz="2400" kern="0">
              <a:solidFill>
                <a:srgbClr val="1C1C1C"/>
              </a:solidFill>
              <a:latin typeface="NTR"/>
              <a:ea typeface="NTR"/>
              <a:cs typeface="NTR"/>
              <a:sym typeface="NTR"/>
            </a:endParaRPr>
          </a:p>
          <a:p>
            <a:pPr algn="ctr" defTabSz="1219170">
              <a:buClr>
                <a:srgbClr val="1C1C1C"/>
              </a:buClr>
              <a:buSzPts val="1800"/>
            </a:pPr>
            <a:endParaRPr sz="2400" kern="0">
              <a:solidFill>
                <a:srgbClr val="1C1C1C"/>
              </a:solidFill>
              <a:latin typeface="NTR"/>
              <a:ea typeface="NTR"/>
              <a:cs typeface="NTR"/>
              <a:sym typeface="NTR"/>
            </a:endParaRPr>
          </a:p>
          <a:p>
            <a:pPr algn="ctr" defTabSz="1219170">
              <a:buClr>
                <a:srgbClr val="1C1C1C"/>
              </a:buClr>
              <a:buSzPts val="1800"/>
            </a:pPr>
            <a:endParaRPr sz="2400" kern="0">
              <a:solidFill>
                <a:srgbClr val="1C1C1C"/>
              </a:solidFill>
              <a:latin typeface="NTR"/>
              <a:ea typeface="NTR"/>
              <a:cs typeface="NTR"/>
              <a:sym typeface="NTR"/>
            </a:endParaRPr>
          </a:p>
          <a:p>
            <a:pPr algn="ctr" defTabSz="1219170">
              <a:buClr>
                <a:srgbClr val="1C1C1C"/>
              </a:buClr>
              <a:buSzPts val="1800"/>
            </a:pPr>
            <a:endParaRPr sz="2400" kern="0">
              <a:solidFill>
                <a:srgbClr val="1C1C1C"/>
              </a:solidFill>
              <a:latin typeface="NTR"/>
              <a:ea typeface="NTR"/>
              <a:cs typeface="NTR"/>
              <a:sym typeface="NTR"/>
            </a:endParaRPr>
          </a:p>
          <a:p>
            <a:pPr defTabSz="1219170">
              <a:buClr>
                <a:srgbClr val="1C1C1C"/>
              </a:buClr>
              <a:buSzPts val="1600"/>
            </a:pPr>
            <a:r>
              <a:rPr lang="en-GB" sz="2133" kern="0">
                <a:solidFill>
                  <a:srgbClr val="1C1C1C"/>
                </a:solidFill>
                <a:latin typeface="NTR"/>
                <a:ea typeface="NTR"/>
                <a:cs typeface="NTR"/>
                <a:sym typeface="NTR"/>
              </a:rPr>
              <a:t>Are you brave enough to visit? Will you ever leave?</a:t>
            </a:r>
            <a:endParaRPr sz="1867" kern="0">
              <a:solidFill>
                <a:srgbClr val="000000"/>
              </a:solidFill>
              <a:latin typeface="Arial"/>
              <a:ea typeface="Arial"/>
              <a:cs typeface="Arial"/>
              <a:sym typeface="Arial"/>
            </a:endParaRPr>
          </a:p>
        </p:txBody>
      </p:sp>
      <p:sp>
        <p:nvSpPr>
          <p:cNvPr id="378" name="Google Shape;378;p66"/>
          <p:cNvSpPr/>
          <p:nvPr/>
        </p:nvSpPr>
        <p:spPr>
          <a:xfrm>
            <a:off x="4453467" y="2595561"/>
            <a:ext cx="3285200" cy="3497200"/>
          </a:xfrm>
          <a:prstGeom prst="roundRect">
            <a:avLst>
              <a:gd name="adj" fmla="val 862"/>
            </a:avLst>
          </a:prstGeom>
          <a:solidFill>
            <a:srgbClr val="FFEF01"/>
          </a:solidFill>
          <a:ln>
            <a:noFill/>
          </a:ln>
        </p:spPr>
        <p:txBody>
          <a:bodyPr spcFirstLastPara="1" wrap="square" lIns="121900" tIns="60933" rIns="121900" bIns="60933" anchor="ctr" anchorCtr="0">
            <a:noAutofit/>
          </a:bodyPr>
          <a:lstStyle/>
          <a:p>
            <a:pPr algn="ctr" defTabSz="1219170">
              <a:buClr>
                <a:srgbClr val="1C1C1C"/>
              </a:buClr>
              <a:buSzPts val="2400"/>
            </a:pPr>
            <a:r>
              <a:rPr lang="en-GB" sz="3200" kern="0">
                <a:solidFill>
                  <a:srgbClr val="1C1C1C"/>
                </a:solidFill>
                <a:latin typeface="Londrina Solid"/>
                <a:ea typeface="Londrina Solid"/>
                <a:cs typeface="Londrina Solid"/>
                <a:sym typeface="Londrina Solid"/>
              </a:rPr>
              <a:t>Kiddies Kingdom</a:t>
            </a:r>
            <a:endParaRPr sz="1867" kern="0">
              <a:solidFill>
                <a:srgbClr val="000000"/>
              </a:solidFill>
              <a:latin typeface="Arial"/>
              <a:ea typeface="Arial"/>
              <a:cs typeface="Arial"/>
              <a:sym typeface="Arial"/>
            </a:endParaRPr>
          </a:p>
          <a:p>
            <a:pPr algn="ctr" defTabSz="1219170">
              <a:buClr>
                <a:srgbClr val="1C1C1C"/>
              </a:buClr>
              <a:buSzPts val="1800"/>
            </a:pPr>
            <a:endParaRPr sz="2400" kern="0">
              <a:solidFill>
                <a:srgbClr val="1C1C1C"/>
              </a:solidFill>
              <a:latin typeface="NTR"/>
              <a:ea typeface="NTR"/>
              <a:cs typeface="NTR"/>
              <a:sym typeface="NTR"/>
            </a:endParaRPr>
          </a:p>
          <a:p>
            <a:pPr algn="ctr" defTabSz="1219170">
              <a:buClr>
                <a:srgbClr val="1C1C1C"/>
              </a:buClr>
              <a:buSzPts val="1800"/>
            </a:pPr>
            <a:endParaRPr sz="2400" kern="0">
              <a:solidFill>
                <a:srgbClr val="1C1C1C"/>
              </a:solidFill>
              <a:latin typeface="NTR"/>
              <a:ea typeface="NTR"/>
              <a:cs typeface="NTR"/>
              <a:sym typeface="NTR"/>
            </a:endParaRPr>
          </a:p>
          <a:p>
            <a:pPr algn="ctr" defTabSz="1219170">
              <a:buClr>
                <a:srgbClr val="1C1C1C"/>
              </a:buClr>
              <a:buSzPts val="1800"/>
            </a:pPr>
            <a:endParaRPr sz="2400" kern="0">
              <a:solidFill>
                <a:srgbClr val="1C1C1C"/>
              </a:solidFill>
              <a:latin typeface="NTR"/>
              <a:ea typeface="NTR"/>
              <a:cs typeface="NTR"/>
              <a:sym typeface="NTR"/>
            </a:endParaRPr>
          </a:p>
          <a:p>
            <a:pPr algn="ctr" defTabSz="1219170">
              <a:buClr>
                <a:srgbClr val="1C1C1C"/>
              </a:buClr>
              <a:buSzPts val="1800"/>
            </a:pPr>
            <a:endParaRPr sz="2400" kern="0">
              <a:solidFill>
                <a:srgbClr val="1C1C1C"/>
              </a:solidFill>
              <a:latin typeface="NTR"/>
              <a:ea typeface="NTR"/>
              <a:cs typeface="NTR"/>
              <a:sym typeface="NTR"/>
            </a:endParaRPr>
          </a:p>
          <a:p>
            <a:pPr algn="ctr" defTabSz="1219170">
              <a:buClr>
                <a:srgbClr val="1C1C1C"/>
              </a:buClr>
              <a:buSzPts val="1800"/>
            </a:pPr>
            <a:endParaRPr sz="2400" kern="0">
              <a:solidFill>
                <a:srgbClr val="1C1C1C"/>
              </a:solidFill>
              <a:latin typeface="NTR"/>
              <a:ea typeface="NTR"/>
              <a:cs typeface="NTR"/>
              <a:sym typeface="NTR"/>
            </a:endParaRPr>
          </a:p>
          <a:p>
            <a:pPr algn="ctr" defTabSz="1219170">
              <a:buClr>
                <a:srgbClr val="1C1C1C"/>
              </a:buClr>
              <a:buSzPts val="1800"/>
            </a:pPr>
            <a:endParaRPr sz="2400" kern="0">
              <a:solidFill>
                <a:srgbClr val="1C1C1C"/>
              </a:solidFill>
              <a:latin typeface="NTR"/>
              <a:ea typeface="NTR"/>
              <a:cs typeface="NTR"/>
              <a:sym typeface="NTR"/>
            </a:endParaRPr>
          </a:p>
          <a:p>
            <a:pPr defTabSz="1219170">
              <a:buClr>
                <a:srgbClr val="1C1C1C"/>
              </a:buClr>
              <a:buSzPts val="1600"/>
            </a:pPr>
            <a:r>
              <a:rPr lang="en-GB" sz="2133" kern="0">
                <a:solidFill>
                  <a:srgbClr val="1C1C1C"/>
                </a:solidFill>
                <a:latin typeface="NTR"/>
                <a:ea typeface="NTR"/>
                <a:cs typeface="NTR"/>
                <a:sym typeface="NTR"/>
              </a:rPr>
              <a:t>Perfect for even the smallest thrill-seekers!</a:t>
            </a:r>
            <a:endParaRPr sz="1867" kern="0">
              <a:solidFill>
                <a:srgbClr val="000000"/>
              </a:solidFill>
              <a:latin typeface="Arial"/>
              <a:ea typeface="Arial"/>
              <a:cs typeface="Arial"/>
              <a:sym typeface="Arial"/>
            </a:endParaRPr>
          </a:p>
        </p:txBody>
      </p:sp>
      <p:sp>
        <p:nvSpPr>
          <p:cNvPr id="379" name="Google Shape;379;p66"/>
          <p:cNvSpPr/>
          <p:nvPr/>
        </p:nvSpPr>
        <p:spPr>
          <a:xfrm>
            <a:off x="7897283" y="2595561"/>
            <a:ext cx="3287200" cy="3497200"/>
          </a:xfrm>
          <a:prstGeom prst="roundRect">
            <a:avLst>
              <a:gd name="adj" fmla="val 862"/>
            </a:avLst>
          </a:prstGeom>
          <a:solidFill>
            <a:srgbClr val="88C060"/>
          </a:solidFill>
          <a:ln>
            <a:noFill/>
          </a:ln>
        </p:spPr>
        <p:txBody>
          <a:bodyPr spcFirstLastPara="1" wrap="square" lIns="121900" tIns="60933" rIns="121900" bIns="60933" anchor="ctr" anchorCtr="0">
            <a:noAutofit/>
          </a:bodyPr>
          <a:lstStyle/>
          <a:p>
            <a:pPr algn="ctr" defTabSz="1219170">
              <a:buClr>
                <a:srgbClr val="1C1C1C"/>
              </a:buClr>
              <a:buSzPts val="2000"/>
            </a:pPr>
            <a:r>
              <a:rPr lang="en-GB" sz="2667" kern="0">
                <a:solidFill>
                  <a:srgbClr val="1C1C1C"/>
                </a:solidFill>
                <a:latin typeface="Londrina Solid"/>
                <a:ea typeface="Londrina Solid"/>
                <a:cs typeface="Londrina Solid"/>
                <a:sym typeface="Londrina Solid"/>
              </a:rPr>
              <a:t>The Wicked Wild West</a:t>
            </a:r>
            <a:endParaRPr sz="1867" kern="0">
              <a:solidFill>
                <a:srgbClr val="000000"/>
              </a:solidFill>
              <a:latin typeface="Arial"/>
              <a:ea typeface="Arial"/>
              <a:cs typeface="Arial"/>
              <a:sym typeface="Arial"/>
            </a:endParaRPr>
          </a:p>
          <a:p>
            <a:pPr algn="ctr" defTabSz="1219170">
              <a:buClr>
                <a:srgbClr val="1C1C1C"/>
              </a:buClr>
              <a:buSzPts val="1800"/>
            </a:pPr>
            <a:endParaRPr sz="2400" kern="0">
              <a:solidFill>
                <a:srgbClr val="1C1C1C"/>
              </a:solidFill>
              <a:latin typeface="NTR"/>
              <a:ea typeface="NTR"/>
              <a:cs typeface="NTR"/>
              <a:sym typeface="NTR"/>
            </a:endParaRPr>
          </a:p>
          <a:p>
            <a:pPr algn="ctr" defTabSz="1219170">
              <a:buClr>
                <a:srgbClr val="1C1C1C"/>
              </a:buClr>
              <a:buSzPts val="1800"/>
            </a:pPr>
            <a:endParaRPr sz="2400" kern="0">
              <a:solidFill>
                <a:srgbClr val="1C1C1C"/>
              </a:solidFill>
              <a:latin typeface="NTR"/>
              <a:ea typeface="NTR"/>
              <a:cs typeface="NTR"/>
              <a:sym typeface="NTR"/>
            </a:endParaRPr>
          </a:p>
          <a:p>
            <a:pPr algn="ctr" defTabSz="1219170">
              <a:buClr>
                <a:srgbClr val="1C1C1C"/>
              </a:buClr>
              <a:buSzPts val="1800"/>
            </a:pPr>
            <a:endParaRPr sz="2400" kern="0">
              <a:solidFill>
                <a:srgbClr val="1C1C1C"/>
              </a:solidFill>
              <a:latin typeface="NTR"/>
              <a:ea typeface="NTR"/>
              <a:cs typeface="NTR"/>
              <a:sym typeface="NTR"/>
            </a:endParaRPr>
          </a:p>
          <a:p>
            <a:pPr algn="ctr" defTabSz="1219170">
              <a:buClr>
                <a:srgbClr val="1C1C1C"/>
              </a:buClr>
              <a:buSzPts val="1800"/>
            </a:pPr>
            <a:endParaRPr sz="2400" kern="0">
              <a:solidFill>
                <a:srgbClr val="1C1C1C"/>
              </a:solidFill>
              <a:latin typeface="NTR"/>
              <a:ea typeface="NTR"/>
              <a:cs typeface="NTR"/>
              <a:sym typeface="NTR"/>
            </a:endParaRPr>
          </a:p>
          <a:p>
            <a:pPr algn="ctr" defTabSz="1219170">
              <a:buClr>
                <a:srgbClr val="1C1C1C"/>
              </a:buClr>
              <a:buSzPts val="1800"/>
            </a:pPr>
            <a:endParaRPr sz="2400" kern="0">
              <a:solidFill>
                <a:srgbClr val="1C1C1C"/>
              </a:solidFill>
              <a:latin typeface="NTR"/>
              <a:ea typeface="NTR"/>
              <a:cs typeface="NTR"/>
              <a:sym typeface="NTR"/>
            </a:endParaRPr>
          </a:p>
          <a:p>
            <a:pPr defTabSz="1219170">
              <a:buClr>
                <a:srgbClr val="1C1C1C"/>
              </a:buClr>
              <a:buSzPts val="1400"/>
            </a:pPr>
            <a:endParaRPr sz="2400" kern="0">
              <a:solidFill>
                <a:srgbClr val="1C1C1C"/>
              </a:solidFill>
              <a:latin typeface="NTR"/>
              <a:ea typeface="NTR"/>
              <a:cs typeface="NTR"/>
              <a:sym typeface="NTR"/>
            </a:endParaRPr>
          </a:p>
          <a:p>
            <a:pPr defTabSz="1219170">
              <a:buClr>
                <a:srgbClr val="1C1C1C"/>
              </a:buClr>
              <a:buSzPts val="1400"/>
            </a:pPr>
            <a:r>
              <a:rPr lang="en-GB" sz="1867" kern="0">
                <a:solidFill>
                  <a:srgbClr val="1C1C1C"/>
                </a:solidFill>
                <a:latin typeface="NTR"/>
                <a:ea typeface="NTR"/>
                <a:cs typeface="NTR"/>
                <a:sym typeface="NTR"/>
              </a:rPr>
              <a:t>Yee Ha! A world of runaway mine trains, gold rush flumes and other Wild West fun!</a:t>
            </a:r>
            <a:endParaRPr sz="1867" kern="0">
              <a:solidFill>
                <a:srgbClr val="000000"/>
              </a:solidFill>
              <a:latin typeface="Arial"/>
              <a:ea typeface="Arial"/>
              <a:cs typeface="Arial"/>
              <a:sym typeface="Arial"/>
            </a:endParaRPr>
          </a:p>
        </p:txBody>
      </p:sp>
      <p:pic>
        <p:nvPicPr>
          <p:cNvPr id="380" name="Google Shape;380;p66"/>
          <p:cNvPicPr preferRelativeResize="0"/>
          <p:nvPr/>
        </p:nvPicPr>
        <p:blipFill rotWithShape="1">
          <a:blip r:embed="rId3">
            <a:alphaModFix/>
          </a:blip>
          <a:srcRect r="14559"/>
          <a:stretch/>
        </p:blipFill>
        <p:spPr>
          <a:xfrm>
            <a:off x="1007534" y="3319463"/>
            <a:ext cx="3287181" cy="1820863"/>
          </a:xfrm>
          <a:prstGeom prst="rect">
            <a:avLst/>
          </a:prstGeom>
          <a:noFill/>
          <a:ln>
            <a:noFill/>
          </a:ln>
        </p:spPr>
      </p:pic>
      <p:pic>
        <p:nvPicPr>
          <p:cNvPr id="381" name="Google Shape;381;p66"/>
          <p:cNvPicPr preferRelativeResize="0"/>
          <p:nvPr/>
        </p:nvPicPr>
        <p:blipFill rotWithShape="1">
          <a:blip r:embed="rId4">
            <a:alphaModFix/>
          </a:blip>
          <a:srcRect t="7812" b="9847"/>
          <a:stretch/>
        </p:blipFill>
        <p:spPr>
          <a:xfrm>
            <a:off x="1934634" y="3319463"/>
            <a:ext cx="1678516" cy="1820863"/>
          </a:xfrm>
          <a:prstGeom prst="rect">
            <a:avLst/>
          </a:prstGeom>
          <a:noFill/>
          <a:ln>
            <a:noFill/>
          </a:ln>
        </p:spPr>
      </p:pic>
      <p:pic>
        <p:nvPicPr>
          <p:cNvPr id="382" name="Google Shape;382;p66"/>
          <p:cNvPicPr preferRelativeResize="0"/>
          <p:nvPr/>
        </p:nvPicPr>
        <p:blipFill rotWithShape="1">
          <a:blip r:embed="rId5">
            <a:alphaModFix/>
          </a:blip>
          <a:srcRect r="4579"/>
          <a:stretch/>
        </p:blipFill>
        <p:spPr>
          <a:xfrm>
            <a:off x="4453467" y="3314701"/>
            <a:ext cx="3285067" cy="1827212"/>
          </a:xfrm>
          <a:prstGeom prst="rect">
            <a:avLst/>
          </a:prstGeom>
          <a:noFill/>
          <a:ln>
            <a:noFill/>
          </a:ln>
        </p:spPr>
      </p:pic>
      <p:pic>
        <p:nvPicPr>
          <p:cNvPr id="383" name="Google Shape;383;p66"/>
          <p:cNvPicPr preferRelativeResize="0"/>
          <p:nvPr/>
        </p:nvPicPr>
        <p:blipFill rotWithShape="1">
          <a:blip r:embed="rId6">
            <a:alphaModFix/>
          </a:blip>
          <a:srcRect l="4580"/>
          <a:stretch/>
        </p:blipFill>
        <p:spPr>
          <a:xfrm>
            <a:off x="7897283" y="3314701"/>
            <a:ext cx="3287183" cy="1827212"/>
          </a:xfrm>
          <a:prstGeom prst="rect">
            <a:avLst/>
          </a:prstGeom>
          <a:noFill/>
          <a:ln>
            <a:noFill/>
          </a:ln>
        </p:spPr>
      </p:pic>
    </p:spTree>
    <p:extLst>
      <p:ext uri="{BB962C8B-B14F-4D97-AF65-F5344CB8AC3E}">
        <p14:creationId xmlns:p14="http://schemas.microsoft.com/office/powerpoint/2010/main" val="2927882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87"/>
        <p:cNvGrpSpPr/>
        <p:nvPr/>
      </p:nvGrpSpPr>
      <p:grpSpPr>
        <a:xfrm>
          <a:off x="0" y="0"/>
          <a:ext cx="0" cy="0"/>
          <a:chOff x="0" y="0"/>
          <a:chExt cx="0" cy="0"/>
        </a:xfrm>
      </p:grpSpPr>
      <p:sp>
        <p:nvSpPr>
          <p:cNvPr id="388" name="Google Shape;388;p67"/>
          <p:cNvSpPr>
            <a:spLocks noGrp="1"/>
          </p:cNvSpPr>
          <p:nvPr>
            <p:ph type="title"/>
          </p:nvPr>
        </p:nvSpPr>
        <p:spPr>
          <a:xfrm>
            <a:off x="609600" y="695437"/>
            <a:ext cx="10960000" cy="828800"/>
          </a:xfrm>
          <a:prstGeom prst="roundRect">
            <a:avLst>
              <a:gd name="adj" fmla="val 16667"/>
            </a:avLst>
          </a:prstGeom>
          <a:noFill/>
          <a:ln>
            <a:noFill/>
          </a:ln>
        </p:spPr>
        <p:txBody>
          <a:bodyPr spcFirstLastPara="1" wrap="square" lIns="336000" tIns="336000" rIns="336000" bIns="336000" anchor="ctr" anchorCtr="1">
            <a:noAutofit/>
          </a:bodyPr>
          <a:lstStyle/>
          <a:p>
            <a:pPr algn="ctr">
              <a:buClr>
                <a:srgbClr val="1C1C1C"/>
              </a:buClr>
              <a:buSzPts val="4000"/>
            </a:pPr>
            <a:r>
              <a:rPr lang="en-GB" sz="5333"/>
              <a:t>Brochure Content:</a:t>
            </a:r>
            <a:br>
              <a:rPr lang="en-GB" sz="5333"/>
            </a:br>
            <a:r>
              <a:rPr lang="en-GB" sz="4800">
                <a:latin typeface="NTR"/>
                <a:ea typeface="NTR"/>
                <a:cs typeface="NTR"/>
                <a:sym typeface="NTR"/>
              </a:rPr>
              <a:t>Rides and Attractions</a:t>
            </a:r>
            <a:endParaRPr/>
          </a:p>
        </p:txBody>
      </p:sp>
      <p:sp>
        <p:nvSpPr>
          <p:cNvPr id="389" name="Google Shape;389;p67"/>
          <p:cNvSpPr txBox="1"/>
          <p:nvPr/>
        </p:nvSpPr>
        <p:spPr>
          <a:xfrm>
            <a:off x="1007533" y="1782761"/>
            <a:ext cx="10176800" cy="828800"/>
          </a:xfrm>
          <a:prstGeom prst="rect">
            <a:avLst/>
          </a:prstGeom>
          <a:solidFill>
            <a:srgbClr val="EB5A5B"/>
          </a:solidFill>
          <a:ln>
            <a:noFill/>
          </a:ln>
        </p:spPr>
        <p:txBody>
          <a:bodyPr spcFirstLastPara="1" wrap="square" lIns="121900" tIns="60933" rIns="121900" bIns="60933" anchor="ctr" anchorCtr="0">
            <a:noAutofit/>
          </a:bodyPr>
          <a:lstStyle/>
          <a:p>
            <a:pPr algn="ctr" defTabSz="1219170">
              <a:buClr>
                <a:srgbClr val="1C1C1C"/>
              </a:buClr>
              <a:buSzPts val="1600"/>
            </a:pPr>
            <a:r>
              <a:rPr lang="en-GB" sz="2133" kern="0">
                <a:solidFill>
                  <a:srgbClr val="1C1C1C"/>
                </a:solidFill>
                <a:latin typeface="NTR"/>
                <a:ea typeface="NTR"/>
                <a:cs typeface="NTR"/>
                <a:sym typeface="NTR"/>
              </a:rPr>
              <a:t>You don’t have to give details on every ride or attraction in your theme park, but your brochure pages need to introduce the main incentives for visiting each of your three areas.</a:t>
            </a:r>
            <a:endParaRPr sz="1867" kern="0">
              <a:solidFill>
                <a:srgbClr val="000000"/>
              </a:solidFill>
              <a:latin typeface="Arial"/>
              <a:ea typeface="Arial"/>
              <a:cs typeface="Arial"/>
              <a:sym typeface="Arial"/>
            </a:endParaRPr>
          </a:p>
        </p:txBody>
      </p:sp>
      <p:graphicFrame>
        <p:nvGraphicFramePr>
          <p:cNvPr id="390" name="Google Shape;390;p67"/>
          <p:cNvGraphicFramePr/>
          <p:nvPr/>
        </p:nvGraphicFramePr>
        <p:xfrm>
          <a:off x="1100667" y="4246563"/>
          <a:ext cx="4895833" cy="1756427"/>
        </p:xfrm>
        <a:graphic>
          <a:graphicData uri="http://schemas.openxmlformats.org/drawingml/2006/table">
            <a:tbl>
              <a:tblPr>
                <a:noFill/>
              </a:tblPr>
              <a:tblGrid>
                <a:gridCol w="1655233">
                  <a:extLst>
                    <a:ext uri="{9D8B030D-6E8A-4147-A177-3AD203B41FA5}">
                      <a16:colId xmlns:a16="http://schemas.microsoft.com/office/drawing/2014/main" val="20000"/>
                    </a:ext>
                  </a:extLst>
                </a:gridCol>
                <a:gridCol w="3240600">
                  <a:extLst>
                    <a:ext uri="{9D8B030D-6E8A-4147-A177-3AD203B41FA5}">
                      <a16:colId xmlns:a16="http://schemas.microsoft.com/office/drawing/2014/main" val="20001"/>
                    </a:ext>
                  </a:extLst>
                </a:gridCol>
              </a:tblGrid>
              <a:tr h="323867">
                <a:tc>
                  <a:txBody>
                    <a:bodyPr/>
                    <a:lstStyle/>
                    <a:p>
                      <a:pPr marL="0" marR="0" lvl="0" indent="0" algn="l" rtl="0">
                        <a:lnSpc>
                          <a:spcPct val="100000"/>
                        </a:lnSpc>
                        <a:spcBef>
                          <a:spcPts val="0"/>
                        </a:spcBef>
                        <a:spcAft>
                          <a:spcPts val="0"/>
                        </a:spcAft>
                        <a:buClr>
                          <a:schemeClr val="dk1"/>
                        </a:buClr>
                        <a:buSzPts val="800"/>
                        <a:buFont typeface="Arial"/>
                        <a:buNone/>
                      </a:pPr>
                      <a:r>
                        <a:rPr lang="en-GB" sz="1100" b="0" i="0" u="none" strike="noStrike" cap="none">
                          <a:solidFill>
                            <a:schemeClr val="dk1"/>
                          </a:solidFill>
                          <a:latin typeface="Arial"/>
                          <a:ea typeface="Arial"/>
                          <a:cs typeface="Arial"/>
                          <a:sym typeface="Arial"/>
                        </a:rPr>
                        <a:t>Ride Name:</a:t>
                      </a:r>
                      <a:endParaRPr sz="1500" u="none" strike="noStrike" cap="none"/>
                    </a:p>
                  </a:txBody>
                  <a:tcPr marL="91433" marR="91433"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249FC6"/>
                    </a:solidFill>
                  </a:tcPr>
                </a:tc>
                <a:tc>
                  <a:txBody>
                    <a:bodyPr/>
                    <a:lstStyle/>
                    <a:p>
                      <a:pPr marL="0" marR="0" lvl="0" indent="0" algn="l" rtl="0">
                        <a:lnSpc>
                          <a:spcPct val="100000"/>
                        </a:lnSpc>
                        <a:spcBef>
                          <a:spcPts val="0"/>
                        </a:spcBef>
                        <a:spcAft>
                          <a:spcPts val="0"/>
                        </a:spcAft>
                        <a:buClr>
                          <a:schemeClr val="dk1"/>
                        </a:buClr>
                        <a:buSzPts val="800"/>
                        <a:buFont typeface="NTR"/>
                        <a:buNone/>
                      </a:pPr>
                      <a:r>
                        <a:rPr lang="en-GB" sz="1100" b="0" i="0" u="none" strike="noStrike" cap="none">
                          <a:solidFill>
                            <a:schemeClr val="dk1"/>
                          </a:solidFill>
                          <a:latin typeface="NTR"/>
                          <a:ea typeface="NTR"/>
                          <a:cs typeface="NTR"/>
                          <a:sym typeface="NTR"/>
                        </a:rPr>
                        <a:t>The Rush</a:t>
                      </a:r>
                      <a:endParaRPr sz="1500" u="none" strike="noStrike" cap="none"/>
                    </a:p>
                  </a:txBody>
                  <a:tcPr marL="91433" marR="91433"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65C5E3"/>
                    </a:solidFill>
                  </a:tcPr>
                </a:tc>
                <a:extLst>
                  <a:ext uri="{0D108BD9-81ED-4DB2-BD59-A6C34878D82A}">
                    <a16:rowId xmlns:a16="http://schemas.microsoft.com/office/drawing/2014/main" val="10000"/>
                  </a:ext>
                </a:extLst>
              </a:tr>
              <a:tr h="669933">
                <a:tc>
                  <a:txBody>
                    <a:bodyPr/>
                    <a:lstStyle/>
                    <a:p>
                      <a:pPr marL="0" marR="0" lvl="0" indent="0" algn="l" rtl="0">
                        <a:lnSpc>
                          <a:spcPct val="100000"/>
                        </a:lnSpc>
                        <a:spcBef>
                          <a:spcPts val="0"/>
                        </a:spcBef>
                        <a:spcAft>
                          <a:spcPts val="0"/>
                        </a:spcAft>
                        <a:buClr>
                          <a:schemeClr val="dk1"/>
                        </a:buClr>
                        <a:buSzPts val="800"/>
                        <a:buFont typeface="NTR"/>
                        <a:buNone/>
                      </a:pPr>
                      <a:endParaRPr sz="11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800"/>
                        <a:buFont typeface="Arial"/>
                        <a:buNone/>
                      </a:pPr>
                      <a:r>
                        <a:rPr lang="en-GB" sz="1100" b="1" i="0" u="none" strike="noStrike" cap="none">
                          <a:solidFill>
                            <a:schemeClr val="dk1"/>
                          </a:solidFill>
                          <a:latin typeface="Arial"/>
                          <a:ea typeface="Arial"/>
                          <a:cs typeface="Arial"/>
                          <a:sym typeface="Arial"/>
                        </a:rPr>
                        <a:t>Thrill Factor</a:t>
                      </a:r>
                      <a:endParaRPr sz="11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800"/>
                        <a:buFont typeface="Arial"/>
                        <a:buNone/>
                      </a:pPr>
                      <a:r>
                        <a:rPr lang="en-GB" sz="1100" b="1" i="0" u="none" strike="noStrike" cap="none">
                          <a:solidFill>
                            <a:schemeClr val="dk1"/>
                          </a:solidFill>
                          <a:latin typeface="Arial"/>
                          <a:ea typeface="Arial"/>
                          <a:cs typeface="Arial"/>
                          <a:sym typeface="Arial"/>
                        </a:rPr>
                        <a:t>* = Tame / ***** = Extreme!</a:t>
                      </a:r>
                      <a:endParaRPr sz="1500" u="none" strike="noStrike" cap="none"/>
                    </a:p>
                  </a:txBody>
                  <a:tcPr marL="91433" marR="91433"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249FC6"/>
                    </a:solidFill>
                  </a:tcPr>
                </a:tc>
                <a:tc>
                  <a:txBody>
                    <a:bodyPr/>
                    <a:lstStyle/>
                    <a:p>
                      <a:pPr marL="0" marR="0" lvl="0" indent="0" algn="l" rtl="0">
                        <a:lnSpc>
                          <a:spcPct val="100000"/>
                        </a:lnSpc>
                        <a:spcBef>
                          <a:spcPts val="0"/>
                        </a:spcBef>
                        <a:spcAft>
                          <a:spcPts val="0"/>
                        </a:spcAft>
                        <a:buClr>
                          <a:schemeClr val="dk1"/>
                        </a:buClr>
                        <a:buSzPts val="800"/>
                        <a:buFont typeface="NTR"/>
                        <a:buNone/>
                      </a:pPr>
                      <a:r>
                        <a:rPr lang="en-GB" sz="1100" b="0" i="0" u="none" strike="noStrike" cap="none">
                          <a:solidFill>
                            <a:schemeClr val="dk1"/>
                          </a:solidFill>
                          <a:latin typeface="NTR"/>
                          <a:ea typeface="NTR"/>
                          <a:cs typeface="NTR"/>
                          <a:sym typeface="NTR"/>
                        </a:rPr>
                        <a:t>***** You need to have nerves of steel to ride the Rush!</a:t>
                      </a:r>
                      <a:endParaRPr sz="1500" u="none" strike="noStrike" cap="none"/>
                    </a:p>
                  </a:txBody>
                  <a:tcPr marL="91433" marR="91433"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65C5E3"/>
                    </a:solidFill>
                  </a:tcPr>
                </a:tc>
                <a:extLst>
                  <a:ext uri="{0D108BD9-81ED-4DB2-BD59-A6C34878D82A}">
                    <a16:rowId xmlns:a16="http://schemas.microsoft.com/office/drawing/2014/main" val="10001"/>
                  </a:ext>
                </a:extLst>
              </a:tr>
              <a:tr h="381000">
                <a:tc>
                  <a:txBody>
                    <a:bodyPr/>
                    <a:lstStyle/>
                    <a:p>
                      <a:pPr marL="0" marR="0" lvl="0" indent="0" algn="l" rtl="0">
                        <a:lnSpc>
                          <a:spcPct val="100000"/>
                        </a:lnSpc>
                        <a:spcBef>
                          <a:spcPts val="0"/>
                        </a:spcBef>
                        <a:spcAft>
                          <a:spcPts val="0"/>
                        </a:spcAft>
                        <a:buClr>
                          <a:schemeClr val="dk1"/>
                        </a:buClr>
                        <a:buSzPts val="800"/>
                        <a:buFont typeface="NTR"/>
                        <a:buNone/>
                      </a:pPr>
                      <a:endParaRPr sz="11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800"/>
                        <a:buFont typeface="Arial"/>
                        <a:buNone/>
                      </a:pPr>
                      <a:r>
                        <a:rPr lang="en-GB" sz="1100" b="1" i="0" u="none" strike="noStrike" cap="none">
                          <a:solidFill>
                            <a:schemeClr val="dk1"/>
                          </a:solidFill>
                          <a:latin typeface="Arial"/>
                          <a:ea typeface="Arial"/>
                          <a:cs typeface="Arial"/>
                          <a:sym typeface="Arial"/>
                        </a:rPr>
                        <a:t>Suitable for:</a:t>
                      </a:r>
                      <a:endParaRPr sz="1500" u="none" strike="noStrike" cap="none"/>
                    </a:p>
                  </a:txBody>
                  <a:tcPr marL="91433" marR="91433"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249FC6"/>
                    </a:solidFill>
                  </a:tcPr>
                </a:tc>
                <a:tc>
                  <a:txBody>
                    <a:bodyPr/>
                    <a:lstStyle/>
                    <a:p>
                      <a:pPr marL="0" marR="0" lvl="0" indent="0" algn="l" rtl="0">
                        <a:lnSpc>
                          <a:spcPct val="100000"/>
                        </a:lnSpc>
                        <a:spcBef>
                          <a:spcPts val="0"/>
                        </a:spcBef>
                        <a:spcAft>
                          <a:spcPts val="0"/>
                        </a:spcAft>
                        <a:buClr>
                          <a:schemeClr val="dk1"/>
                        </a:buClr>
                        <a:buSzPts val="800"/>
                        <a:buFont typeface="NTR"/>
                        <a:buNone/>
                      </a:pPr>
                      <a:r>
                        <a:rPr lang="en-GB" sz="1100" b="0" i="0" u="none" strike="noStrike" cap="none">
                          <a:solidFill>
                            <a:schemeClr val="dk1"/>
                          </a:solidFill>
                          <a:latin typeface="NTR"/>
                          <a:ea typeface="NTR"/>
                          <a:cs typeface="NTR"/>
                          <a:sym typeface="NTR"/>
                        </a:rPr>
                        <a:t>Only suitable for adults and children aged 12+</a:t>
                      </a:r>
                      <a:endParaRPr sz="1500" u="none" strike="noStrike" cap="none"/>
                    </a:p>
                  </a:txBody>
                  <a:tcPr marL="91433" marR="91433"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65C5E3"/>
                    </a:solidFill>
                  </a:tcPr>
                </a:tc>
                <a:extLst>
                  <a:ext uri="{0D108BD9-81ED-4DB2-BD59-A6C34878D82A}">
                    <a16:rowId xmlns:a16="http://schemas.microsoft.com/office/drawing/2014/main" val="10002"/>
                  </a:ext>
                </a:extLst>
              </a:tr>
              <a:tr h="381000">
                <a:tc>
                  <a:txBody>
                    <a:bodyPr/>
                    <a:lstStyle/>
                    <a:p>
                      <a:pPr marL="0" marR="0" lvl="0" indent="0" algn="l" rtl="0">
                        <a:lnSpc>
                          <a:spcPct val="100000"/>
                        </a:lnSpc>
                        <a:spcBef>
                          <a:spcPts val="0"/>
                        </a:spcBef>
                        <a:spcAft>
                          <a:spcPts val="0"/>
                        </a:spcAft>
                        <a:buClr>
                          <a:schemeClr val="dk1"/>
                        </a:buClr>
                        <a:buSzPts val="800"/>
                        <a:buFont typeface="Arial"/>
                        <a:buNone/>
                      </a:pPr>
                      <a:r>
                        <a:rPr lang="en-GB" sz="1100" b="1" i="0" u="none" strike="noStrike" cap="none">
                          <a:solidFill>
                            <a:schemeClr val="dk1"/>
                          </a:solidFill>
                          <a:latin typeface="Arial"/>
                          <a:ea typeface="Arial"/>
                          <a:cs typeface="Arial"/>
                          <a:sym typeface="Arial"/>
                        </a:rPr>
                        <a:t>Other Restrictions:</a:t>
                      </a:r>
                      <a:endParaRPr sz="1500" u="none" strike="noStrike" cap="none"/>
                    </a:p>
                  </a:txBody>
                  <a:tcPr marL="91433" marR="91433"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249FC6"/>
                    </a:solidFill>
                  </a:tcPr>
                </a:tc>
                <a:tc>
                  <a:txBody>
                    <a:bodyPr/>
                    <a:lstStyle/>
                    <a:p>
                      <a:pPr marL="0" marR="0" lvl="0" indent="0" algn="l" rtl="0">
                        <a:lnSpc>
                          <a:spcPct val="100000"/>
                        </a:lnSpc>
                        <a:spcBef>
                          <a:spcPts val="0"/>
                        </a:spcBef>
                        <a:spcAft>
                          <a:spcPts val="0"/>
                        </a:spcAft>
                        <a:buClr>
                          <a:schemeClr val="dk1"/>
                        </a:buClr>
                        <a:buSzPts val="800"/>
                        <a:buFont typeface="NTR"/>
                        <a:buNone/>
                      </a:pPr>
                      <a:r>
                        <a:rPr lang="en-GB" sz="1100" b="0" i="0" u="none" strike="noStrike" cap="none">
                          <a:solidFill>
                            <a:schemeClr val="dk1"/>
                          </a:solidFill>
                          <a:latin typeface="NTR"/>
                          <a:ea typeface="NTR"/>
                          <a:cs typeface="NTR"/>
                          <a:sym typeface="NTR"/>
                        </a:rPr>
                        <a:t>Do not ride if you suffer with any heart condition.</a:t>
                      </a:r>
                      <a:endParaRPr sz="1500" u="none" strike="noStrike" cap="none"/>
                    </a:p>
                  </a:txBody>
                  <a:tcPr marL="91433" marR="91433"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65C5E3"/>
                    </a:solidFill>
                  </a:tcPr>
                </a:tc>
                <a:extLst>
                  <a:ext uri="{0D108BD9-81ED-4DB2-BD59-A6C34878D82A}">
                    <a16:rowId xmlns:a16="http://schemas.microsoft.com/office/drawing/2014/main" val="10003"/>
                  </a:ext>
                </a:extLst>
              </a:tr>
            </a:tbl>
          </a:graphicData>
        </a:graphic>
      </p:graphicFrame>
      <p:pic>
        <p:nvPicPr>
          <p:cNvPr id="391" name="Google Shape;391;p67"/>
          <p:cNvPicPr preferRelativeResize="0"/>
          <p:nvPr/>
        </p:nvPicPr>
        <p:blipFill rotWithShape="1">
          <a:blip r:embed="rId3">
            <a:alphaModFix/>
          </a:blip>
          <a:srcRect r="9197" b="13963"/>
          <a:stretch/>
        </p:blipFill>
        <p:spPr>
          <a:xfrm>
            <a:off x="6096000" y="2490787"/>
            <a:ext cx="5425016" cy="3854451"/>
          </a:xfrm>
          <a:prstGeom prst="rect">
            <a:avLst/>
          </a:prstGeom>
          <a:noFill/>
          <a:ln>
            <a:noFill/>
          </a:ln>
        </p:spPr>
      </p:pic>
      <p:sp>
        <p:nvSpPr>
          <p:cNvPr id="392" name="Google Shape;392;p67"/>
          <p:cNvSpPr txBox="1"/>
          <p:nvPr/>
        </p:nvSpPr>
        <p:spPr>
          <a:xfrm>
            <a:off x="1007533" y="2657475"/>
            <a:ext cx="7372400" cy="1493600"/>
          </a:xfrm>
          <a:prstGeom prst="rect">
            <a:avLst/>
          </a:prstGeom>
          <a:solidFill>
            <a:srgbClr val="FFEF01"/>
          </a:solidFill>
          <a:ln>
            <a:noFill/>
          </a:ln>
        </p:spPr>
        <p:txBody>
          <a:bodyPr spcFirstLastPara="1" wrap="square" lIns="144000" tIns="144000" rIns="144000" bIns="96000" anchor="ctr" anchorCtr="0">
            <a:noAutofit/>
          </a:bodyPr>
          <a:lstStyle/>
          <a:p>
            <a:pPr marL="334425" indent="-239175" defTabSz="1219170">
              <a:buClr>
                <a:srgbClr val="1C1C1C"/>
              </a:buClr>
              <a:buSzPts val="1400"/>
              <a:buFont typeface="Arial"/>
              <a:buChar char="•"/>
            </a:pPr>
            <a:r>
              <a:rPr lang="en-GB" sz="1867" kern="0">
                <a:solidFill>
                  <a:srgbClr val="1C1C1C"/>
                </a:solidFill>
                <a:latin typeface="NTR"/>
                <a:ea typeface="NTR"/>
                <a:cs typeface="NTR"/>
                <a:sym typeface="NTR"/>
              </a:rPr>
              <a:t>Think of exciting and intriguing names for some of your main rides and attractions. Do they relate to the themes of your park areas?</a:t>
            </a:r>
            <a:endParaRPr sz="1867" kern="0">
              <a:solidFill>
                <a:srgbClr val="000000"/>
              </a:solidFill>
              <a:latin typeface="Arial"/>
              <a:ea typeface="Arial"/>
              <a:cs typeface="Arial"/>
              <a:sym typeface="Arial"/>
            </a:endParaRPr>
          </a:p>
          <a:p>
            <a:pPr marL="334425" indent="-239175" defTabSz="1219170">
              <a:spcBef>
                <a:spcPts val="800"/>
              </a:spcBef>
              <a:buClr>
                <a:srgbClr val="1C1C1C"/>
              </a:buClr>
              <a:buSzPts val="1400"/>
              <a:buFont typeface="Arial"/>
              <a:buChar char="•"/>
            </a:pPr>
            <a:r>
              <a:rPr lang="en-GB" sz="1867" kern="0">
                <a:solidFill>
                  <a:srgbClr val="1C1C1C"/>
                </a:solidFill>
                <a:latin typeface="NTR"/>
                <a:ea typeface="NTR"/>
                <a:cs typeface="NTR"/>
                <a:sym typeface="NTR"/>
              </a:rPr>
              <a:t>Could you draw pictures of them?</a:t>
            </a:r>
            <a:endParaRPr sz="1867" kern="0">
              <a:solidFill>
                <a:srgbClr val="000000"/>
              </a:solidFill>
              <a:latin typeface="Arial"/>
              <a:ea typeface="Arial"/>
              <a:cs typeface="Arial"/>
              <a:sym typeface="Arial"/>
            </a:endParaRPr>
          </a:p>
          <a:p>
            <a:pPr marL="334425" indent="-239175" defTabSz="1219170">
              <a:spcBef>
                <a:spcPts val="800"/>
              </a:spcBef>
              <a:buClr>
                <a:srgbClr val="1C1C1C"/>
              </a:buClr>
              <a:buSzPts val="1400"/>
              <a:buFont typeface="Arial"/>
              <a:buChar char="•"/>
            </a:pPr>
            <a:r>
              <a:rPr lang="en-GB" sz="1867" kern="0">
                <a:solidFill>
                  <a:srgbClr val="1C1C1C"/>
                </a:solidFill>
                <a:latin typeface="NTR"/>
                <a:ea typeface="NTR"/>
                <a:cs typeface="NTR"/>
                <a:sym typeface="NTR"/>
              </a:rPr>
              <a:t>Do you want to introduce a rating system for each ride you discuss?</a:t>
            </a:r>
            <a:endParaRPr sz="1867" kern="0">
              <a:solidFill>
                <a:srgbClr val="000000"/>
              </a:solidFill>
              <a:latin typeface="Arial"/>
              <a:ea typeface="Arial"/>
              <a:cs typeface="Arial"/>
              <a:sym typeface="Arial"/>
            </a:endParaRPr>
          </a:p>
        </p:txBody>
      </p:sp>
      <p:pic>
        <p:nvPicPr>
          <p:cNvPr id="393" name="Google Shape;393;p67"/>
          <p:cNvPicPr preferRelativeResize="0"/>
          <p:nvPr/>
        </p:nvPicPr>
        <p:blipFill rotWithShape="1">
          <a:blip r:embed="rId4">
            <a:alphaModFix/>
          </a:blip>
          <a:srcRect/>
          <a:stretch/>
        </p:blipFill>
        <p:spPr>
          <a:xfrm rot="-1440000">
            <a:off x="5526349" y="3717926"/>
            <a:ext cx="4651376" cy="2054225"/>
          </a:xfrm>
          <a:prstGeom prst="rect">
            <a:avLst/>
          </a:prstGeom>
          <a:noFill/>
          <a:ln>
            <a:noFill/>
          </a:ln>
        </p:spPr>
      </p:pic>
    </p:spTree>
    <p:extLst>
      <p:ext uri="{BB962C8B-B14F-4D97-AF65-F5344CB8AC3E}">
        <p14:creationId xmlns:p14="http://schemas.microsoft.com/office/powerpoint/2010/main" val="753188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407"/>
        <p:cNvGrpSpPr/>
        <p:nvPr/>
      </p:nvGrpSpPr>
      <p:grpSpPr>
        <a:xfrm>
          <a:off x="0" y="0"/>
          <a:ext cx="0" cy="0"/>
          <a:chOff x="0" y="0"/>
          <a:chExt cx="0" cy="0"/>
        </a:xfrm>
      </p:grpSpPr>
      <p:sp>
        <p:nvSpPr>
          <p:cNvPr id="408" name="Google Shape;408;p69"/>
          <p:cNvSpPr>
            <a:spLocks noGrp="1"/>
          </p:cNvSpPr>
          <p:nvPr>
            <p:ph type="title"/>
          </p:nvPr>
        </p:nvSpPr>
        <p:spPr>
          <a:xfrm>
            <a:off x="609600" y="762000"/>
            <a:ext cx="10960000" cy="538400"/>
          </a:xfrm>
          <a:prstGeom prst="roundRect">
            <a:avLst>
              <a:gd name="adj" fmla="val 16667"/>
            </a:avLst>
          </a:prstGeom>
          <a:noFill/>
          <a:ln>
            <a:noFill/>
          </a:ln>
        </p:spPr>
        <p:txBody>
          <a:bodyPr spcFirstLastPara="1" wrap="square" lIns="336000" tIns="336000" rIns="336000" bIns="336000" anchor="ctr" anchorCtr="1">
            <a:noAutofit/>
          </a:bodyPr>
          <a:lstStyle/>
          <a:p>
            <a:pPr algn="ctr">
              <a:buClr>
                <a:srgbClr val="1C1C1C"/>
              </a:buClr>
              <a:buSzPts val="4000"/>
            </a:pPr>
            <a:r>
              <a:rPr lang="en-GB" sz="5333"/>
              <a:t>Brochure: </a:t>
            </a:r>
            <a:r>
              <a:rPr lang="en-GB" sz="4267">
                <a:latin typeface="NTR"/>
                <a:ea typeface="NTR"/>
                <a:cs typeface="NTR"/>
                <a:sym typeface="NTR"/>
              </a:rPr>
              <a:t>Get Designing!</a:t>
            </a:r>
            <a:endParaRPr/>
          </a:p>
        </p:txBody>
      </p:sp>
      <p:sp>
        <p:nvSpPr>
          <p:cNvPr id="409" name="Google Shape;409;p69"/>
          <p:cNvSpPr txBox="1"/>
          <p:nvPr/>
        </p:nvSpPr>
        <p:spPr>
          <a:xfrm>
            <a:off x="1007533" y="1381125"/>
            <a:ext cx="10176800" cy="1460400"/>
          </a:xfrm>
          <a:prstGeom prst="rect">
            <a:avLst/>
          </a:prstGeom>
          <a:solidFill>
            <a:srgbClr val="65C5E3"/>
          </a:solidFill>
          <a:ln>
            <a:noFill/>
          </a:ln>
        </p:spPr>
        <p:txBody>
          <a:bodyPr spcFirstLastPara="1" wrap="square" lIns="288000" tIns="60933" rIns="288000" bIns="60933" anchor="ctr" anchorCtr="0">
            <a:noAutofit/>
          </a:bodyPr>
          <a:lstStyle/>
          <a:p>
            <a:pPr defTabSz="1219170">
              <a:buClr>
                <a:srgbClr val="1C1C1C"/>
              </a:buClr>
              <a:buSzPts val="2000"/>
            </a:pPr>
            <a:r>
              <a:rPr lang="en-GB" sz="2667" b="1" kern="0">
                <a:solidFill>
                  <a:srgbClr val="1C1C1C"/>
                </a:solidFill>
                <a:latin typeface="NTR"/>
                <a:ea typeface="NTR"/>
                <a:cs typeface="NTR"/>
                <a:sym typeface="NTR"/>
              </a:rPr>
              <a:t>Now it’s time to get designing:</a:t>
            </a:r>
            <a:endParaRPr sz="1867" kern="0">
              <a:solidFill>
                <a:srgbClr val="000000"/>
              </a:solidFill>
              <a:latin typeface="Arial"/>
              <a:ea typeface="Arial"/>
              <a:cs typeface="Arial"/>
              <a:sym typeface="Arial"/>
            </a:endParaRPr>
          </a:p>
          <a:p>
            <a:pPr defTabSz="1219170">
              <a:spcBef>
                <a:spcPts val="800"/>
              </a:spcBef>
              <a:buClr>
                <a:srgbClr val="1C1C1C"/>
              </a:buClr>
              <a:buSzPts val="1800"/>
            </a:pPr>
            <a:r>
              <a:rPr lang="en-GB" sz="2400" kern="0">
                <a:solidFill>
                  <a:srgbClr val="1C1C1C"/>
                </a:solidFill>
                <a:latin typeface="NTR"/>
                <a:ea typeface="NTR"/>
                <a:cs typeface="NTR"/>
                <a:sym typeface="NTR"/>
              </a:rPr>
              <a:t>Remember the criteria for a successful brochure. Does your brochure:</a:t>
            </a:r>
            <a:endParaRPr sz="1867" kern="0">
              <a:solidFill>
                <a:srgbClr val="000000"/>
              </a:solidFill>
              <a:latin typeface="Arial"/>
              <a:ea typeface="Arial"/>
              <a:cs typeface="Arial"/>
              <a:sym typeface="Arial"/>
            </a:endParaRPr>
          </a:p>
        </p:txBody>
      </p:sp>
      <p:sp>
        <p:nvSpPr>
          <p:cNvPr id="410" name="Google Shape;410;p69"/>
          <p:cNvSpPr/>
          <p:nvPr/>
        </p:nvSpPr>
        <p:spPr>
          <a:xfrm>
            <a:off x="1007533" y="5387975"/>
            <a:ext cx="9954800" cy="704800"/>
          </a:xfrm>
          <a:prstGeom prst="homePlate">
            <a:avLst>
              <a:gd name="adj" fmla="val 20580"/>
            </a:avLst>
          </a:prstGeom>
          <a:solidFill>
            <a:srgbClr val="EB5A5B"/>
          </a:solidFill>
          <a:ln>
            <a:noFill/>
          </a:ln>
        </p:spPr>
        <p:txBody>
          <a:bodyPr spcFirstLastPara="1" wrap="square" lIns="121900" tIns="60933" rIns="121900" bIns="60933" anchor="ctr" anchorCtr="0">
            <a:noAutofit/>
          </a:bodyPr>
          <a:lstStyle/>
          <a:p>
            <a:pPr defTabSz="1219170">
              <a:buClr>
                <a:srgbClr val="1C1C1C"/>
              </a:buClr>
              <a:buSzPts val="1600"/>
            </a:pPr>
            <a:r>
              <a:rPr lang="en-GB" sz="2133" kern="0">
                <a:solidFill>
                  <a:srgbClr val="1C1C1C"/>
                </a:solidFill>
                <a:latin typeface="NTR"/>
                <a:ea typeface="NTR"/>
                <a:cs typeface="NTR"/>
                <a:sym typeface="NTR"/>
              </a:rPr>
              <a:t>Catch people’s eyes by being bright, colourful and easy to read?</a:t>
            </a:r>
            <a:endParaRPr sz="1867" kern="0">
              <a:solidFill>
                <a:srgbClr val="000000"/>
              </a:solidFill>
              <a:latin typeface="Arial"/>
              <a:ea typeface="Arial"/>
              <a:cs typeface="Arial"/>
              <a:sym typeface="Arial"/>
            </a:endParaRPr>
          </a:p>
        </p:txBody>
      </p:sp>
      <p:sp>
        <p:nvSpPr>
          <p:cNvPr id="411" name="Google Shape;411;p69"/>
          <p:cNvSpPr/>
          <p:nvPr/>
        </p:nvSpPr>
        <p:spPr>
          <a:xfrm>
            <a:off x="1007533" y="2949575"/>
            <a:ext cx="9954800" cy="704800"/>
          </a:xfrm>
          <a:prstGeom prst="homePlate">
            <a:avLst>
              <a:gd name="adj" fmla="val 20580"/>
            </a:avLst>
          </a:prstGeom>
          <a:solidFill>
            <a:srgbClr val="88C060"/>
          </a:solidFill>
          <a:ln>
            <a:noFill/>
          </a:ln>
        </p:spPr>
        <p:txBody>
          <a:bodyPr spcFirstLastPara="1" wrap="square" lIns="121900" tIns="60933" rIns="121900" bIns="60933" anchor="ctr" anchorCtr="0">
            <a:noAutofit/>
          </a:bodyPr>
          <a:lstStyle/>
          <a:p>
            <a:pPr defTabSz="1219170">
              <a:buClr>
                <a:srgbClr val="1C1C1C"/>
              </a:buClr>
              <a:buSzPts val="1600"/>
            </a:pPr>
            <a:r>
              <a:rPr lang="en-GB" sz="2133" kern="0">
                <a:solidFill>
                  <a:srgbClr val="1C1C1C"/>
                </a:solidFill>
                <a:latin typeface="NTR"/>
                <a:ea typeface="NTR"/>
                <a:cs typeface="NTR"/>
                <a:sym typeface="NTR"/>
              </a:rPr>
              <a:t>Inform customers (and potential customers if they are looking at it on the website) what is available to do while visiting?</a:t>
            </a:r>
            <a:endParaRPr sz="1867" kern="0">
              <a:solidFill>
                <a:srgbClr val="000000"/>
              </a:solidFill>
              <a:latin typeface="Arial"/>
              <a:ea typeface="Arial"/>
              <a:cs typeface="Arial"/>
              <a:sym typeface="Arial"/>
            </a:endParaRPr>
          </a:p>
        </p:txBody>
      </p:sp>
      <p:sp>
        <p:nvSpPr>
          <p:cNvPr id="412" name="Google Shape;412;p69"/>
          <p:cNvSpPr/>
          <p:nvPr/>
        </p:nvSpPr>
        <p:spPr>
          <a:xfrm>
            <a:off x="1007533" y="3762375"/>
            <a:ext cx="9954800" cy="704800"/>
          </a:xfrm>
          <a:prstGeom prst="homePlate">
            <a:avLst>
              <a:gd name="adj" fmla="val 20580"/>
            </a:avLst>
          </a:prstGeom>
          <a:solidFill>
            <a:srgbClr val="FFEF01"/>
          </a:solidFill>
          <a:ln>
            <a:noFill/>
          </a:ln>
        </p:spPr>
        <p:txBody>
          <a:bodyPr spcFirstLastPara="1" wrap="square" lIns="121900" tIns="60933" rIns="121900" bIns="60933" anchor="ctr" anchorCtr="0">
            <a:noAutofit/>
          </a:bodyPr>
          <a:lstStyle/>
          <a:p>
            <a:pPr defTabSz="1219170">
              <a:buClr>
                <a:srgbClr val="1C1C1C"/>
              </a:buClr>
              <a:buSzPts val="1600"/>
            </a:pPr>
            <a:r>
              <a:rPr lang="en-GB" sz="2133" kern="0">
                <a:solidFill>
                  <a:srgbClr val="1C1C1C"/>
                </a:solidFill>
                <a:latin typeface="NTR"/>
                <a:ea typeface="NTR"/>
                <a:cs typeface="NTR"/>
                <a:sym typeface="NTR"/>
              </a:rPr>
              <a:t>Give details of the rides, attractions and foot outlets in each of your three park areas?</a:t>
            </a:r>
            <a:endParaRPr sz="1867" kern="0">
              <a:solidFill>
                <a:srgbClr val="000000"/>
              </a:solidFill>
              <a:latin typeface="Arial"/>
              <a:ea typeface="Arial"/>
              <a:cs typeface="Arial"/>
              <a:sym typeface="Arial"/>
            </a:endParaRPr>
          </a:p>
        </p:txBody>
      </p:sp>
      <p:sp>
        <p:nvSpPr>
          <p:cNvPr id="413" name="Google Shape;413;p69"/>
          <p:cNvSpPr/>
          <p:nvPr/>
        </p:nvSpPr>
        <p:spPr>
          <a:xfrm>
            <a:off x="1007533" y="4575175"/>
            <a:ext cx="9954800" cy="704800"/>
          </a:xfrm>
          <a:prstGeom prst="homePlate">
            <a:avLst>
              <a:gd name="adj" fmla="val 20580"/>
            </a:avLst>
          </a:prstGeom>
          <a:solidFill>
            <a:srgbClr val="F2874C"/>
          </a:solidFill>
          <a:ln>
            <a:noFill/>
          </a:ln>
        </p:spPr>
        <p:txBody>
          <a:bodyPr spcFirstLastPara="1" wrap="square" lIns="121900" tIns="60933" rIns="121900" bIns="60933" anchor="ctr" anchorCtr="0">
            <a:noAutofit/>
          </a:bodyPr>
          <a:lstStyle/>
          <a:p>
            <a:pPr defTabSz="1219170">
              <a:buClr>
                <a:srgbClr val="1C1C1C"/>
              </a:buClr>
              <a:buSzPts val="1600"/>
            </a:pPr>
            <a:r>
              <a:rPr lang="en-GB" sz="2133" kern="0">
                <a:solidFill>
                  <a:srgbClr val="1C1C1C"/>
                </a:solidFill>
                <a:latin typeface="NTR"/>
                <a:ea typeface="NTR"/>
                <a:cs typeface="NTR"/>
                <a:sym typeface="NTR"/>
              </a:rPr>
              <a:t>Have an element of persuasion – if potential customers see it on the internet, will they be persuaded to visit?</a:t>
            </a:r>
            <a:endParaRPr sz="1867"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9776935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11"/>
                                        </p:tgtEl>
                                        <p:attrNameLst>
                                          <p:attrName>style.visibility</p:attrName>
                                        </p:attrNameLst>
                                      </p:cBhvr>
                                      <p:to>
                                        <p:strVal val="visible"/>
                                      </p:to>
                                    </p:set>
                                    <p:animEffect transition="in" filter="fade">
                                      <p:cBhvr>
                                        <p:cTn id="7" dur="1000"/>
                                        <p:tgtEl>
                                          <p:spTgt spid="4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12"/>
                                        </p:tgtEl>
                                        <p:attrNameLst>
                                          <p:attrName>style.visibility</p:attrName>
                                        </p:attrNameLst>
                                      </p:cBhvr>
                                      <p:to>
                                        <p:strVal val="visible"/>
                                      </p:to>
                                    </p:set>
                                    <p:animEffect transition="in" filter="fade">
                                      <p:cBhvr>
                                        <p:cTn id="12" dur="1000"/>
                                        <p:tgtEl>
                                          <p:spTgt spid="41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13"/>
                                        </p:tgtEl>
                                        <p:attrNameLst>
                                          <p:attrName>style.visibility</p:attrName>
                                        </p:attrNameLst>
                                      </p:cBhvr>
                                      <p:to>
                                        <p:strVal val="visible"/>
                                      </p:to>
                                    </p:set>
                                    <p:animEffect transition="in" filter="fade">
                                      <p:cBhvr>
                                        <p:cTn id="17" dur="1000"/>
                                        <p:tgtEl>
                                          <p:spTgt spid="41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10"/>
                                        </p:tgtEl>
                                        <p:attrNameLst>
                                          <p:attrName>style.visibility</p:attrName>
                                        </p:attrNameLst>
                                      </p:cBhvr>
                                      <p:to>
                                        <p:strVal val="visible"/>
                                      </p:to>
                                    </p:set>
                                    <p:animEffect transition="in" filter="fade">
                                      <p:cBhvr>
                                        <p:cTn id="22" dur="1000"/>
                                        <p:tgtEl>
                                          <p:spTgt spid="4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417"/>
        <p:cNvGrpSpPr/>
        <p:nvPr/>
      </p:nvGrpSpPr>
      <p:grpSpPr>
        <a:xfrm>
          <a:off x="0" y="0"/>
          <a:ext cx="0" cy="0"/>
          <a:chOff x="0" y="0"/>
          <a:chExt cx="0" cy="0"/>
        </a:xfrm>
      </p:grpSpPr>
      <p:sp>
        <p:nvSpPr>
          <p:cNvPr id="418" name="Google Shape;418;p70"/>
          <p:cNvSpPr txBox="1">
            <a:spLocks noGrp="1"/>
          </p:cNvSpPr>
          <p:nvPr>
            <p:ph type="ctrTitle"/>
          </p:nvPr>
        </p:nvSpPr>
        <p:spPr>
          <a:xfrm>
            <a:off x="512000" y="96433"/>
            <a:ext cx="11360800" cy="1260800"/>
          </a:xfrm>
          <a:prstGeom prst="rect">
            <a:avLst/>
          </a:prstGeom>
        </p:spPr>
        <p:txBody>
          <a:bodyPr spcFirstLastPara="1" wrap="square" lIns="121900" tIns="121900" rIns="121900" bIns="121900" anchor="ctr" anchorCtr="0">
            <a:noAutofit/>
          </a:bodyPr>
          <a:lstStyle/>
          <a:p>
            <a:r>
              <a:rPr lang="en-GB" sz="6600" dirty="0"/>
              <a:t>Good Afternoon Year 6!</a:t>
            </a:r>
            <a:endParaRPr sz="6600" dirty="0"/>
          </a:p>
        </p:txBody>
      </p:sp>
      <p:sp>
        <p:nvSpPr>
          <p:cNvPr id="419" name="Google Shape;419;p70"/>
          <p:cNvSpPr txBox="1">
            <a:spLocks noGrp="1"/>
          </p:cNvSpPr>
          <p:nvPr>
            <p:ph type="subTitle" idx="1"/>
          </p:nvPr>
        </p:nvSpPr>
        <p:spPr>
          <a:xfrm>
            <a:off x="512000" y="1597433"/>
            <a:ext cx="11360800" cy="3338800"/>
          </a:xfrm>
          <a:prstGeom prst="rect">
            <a:avLst/>
          </a:prstGeom>
        </p:spPr>
        <p:txBody>
          <a:bodyPr spcFirstLastPara="1" wrap="square" lIns="121900" tIns="121900" rIns="121900" bIns="121900" anchor="ctr" anchorCtr="0">
            <a:noAutofit/>
          </a:bodyPr>
          <a:lstStyle/>
          <a:p>
            <a:pPr marL="0" indent="0"/>
            <a:r>
              <a:rPr lang="en-GB" sz="1867"/>
              <a:t>Let’s start our afternoon with a quick burst of energy! </a:t>
            </a:r>
            <a:endParaRPr sz="1867"/>
          </a:p>
          <a:p>
            <a:pPr marL="0" indent="0"/>
            <a:endParaRPr sz="1867"/>
          </a:p>
          <a:p>
            <a:pPr marL="0" indent="0"/>
            <a:r>
              <a:rPr lang="en-GB" sz="1867"/>
              <a:t>Get your PE kit at the ready because at the start of each afternoon session we will be joining Joe Wicks for our daily workout. </a:t>
            </a:r>
            <a:endParaRPr sz="1867"/>
          </a:p>
          <a:p>
            <a:pPr marL="0" indent="0"/>
            <a:r>
              <a:rPr lang="en-GB" sz="1867"/>
              <a:t>Do as much as you can and over the week you should find you are getting fitter and finding it easier. </a:t>
            </a:r>
            <a:endParaRPr sz="1867"/>
          </a:p>
          <a:p>
            <a:pPr marL="0" indent="0"/>
            <a:r>
              <a:rPr lang="en-GB" sz="1867"/>
              <a:t>Let’s go!</a:t>
            </a:r>
            <a:endParaRPr sz="1867"/>
          </a:p>
          <a:p>
            <a:pPr marL="0" indent="0"/>
            <a:r>
              <a:rPr lang="en-GB" sz="1867"/>
              <a:t>Click the youtube link below and select today’s date from the videos listed. </a:t>
            </a:r>
            <a:r>
              <a:rPr lang="en-GB"/>
              <a:t> </a:t>
            </a:r>
            <a:endParaRPr/>
          </a:p>
          <a:p>
            <a:pPr marL="0" indent="0"/>
            <a:endParaRPr/>
          </a:p>
        </p:txBody>
      </p:sp>
      <p:sp>
        <p:nvSpPr>
          <p:cNvPr id="420" name="Google Shape;420;p70"/>
          <p:cNvSpPr txBox="1"/>
          <p:nvPr/>
        </p:nvSpPr>
        <p:spPr>
          <a:xfrm>
            <a:off x="5301867" y="5176433"/>
            <a:ext cx="5880400" cy="647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467" u="sng" kern="0">
                <a:solidFill>
                  <a:srgbClr val="DB4437"/>
                </a:solidFill>
                <a:latin typeface="Arial"/>
                <a:cs typeface="Arial"/>
                <a:sym typeface="Arial"/>
                <a:hlinkClick r:id="rId3"/>
              </a:rPr>
              <a:t>https://www.youtube.com/channel/UCAxW1XT0iEJo0TYlRfn6rYQ</a:t>
            </a:r>
            <a:endParaRPr sz="1867" kern="0">
              <a:solidFill>
                <a:srgbClr val="000000"/>
              </a:solidFill>
              <a:latin typeface="Arial"/>
              <a:cs typeface="Arial"/>
              <a:sym typeface="Arial"/>
            </a:endParaRPr>
          </a:p>
        </p:txBody>
      </p:sp>
      <p:pic>
        <p:nvPicPr>
          <p:cNvPr id="421" name="Google Shape;421;p70"/>
          <p:cNvPicPr preferRelativeResize="0"/>
          <p:nvPr/>
        </p:nvPicPr>
        <p:blipFill>
          <a:blip r:embed="rId4">
            <a:alphaModFix/>
          </a:blip>
          <a:stretch>
            <a:fillRect/>
          </a:stretch>
        </p:blipFill>
        <p:spPr>
          <a:xfrm>
            <a:off x="1056967" y="4781401"/>
            <a:ext cx="3606600" cy="1616167"/>
          </a:xfrm>
          <a:prstGeom prst="rect">
            <a:avLst/>
          </a:prstGeom>
          <a:noFill/>
          <a:ln>
            <a:noFill/>
          </a:ln>
        </p:spPr>
      </p:pic>
    </p:spTree>
    <p:extLst>
      <p:ext uri="{BB962C8B-B14F-4D97-AF65-F5344CB8AC3E}">
        <p14:creationId xmlns:p14="http://schemas.microsoft.com/office/powerpoint/2010/main" val="14080408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425"/>
        <p:cNvGrpSpPr/>
        <p:nvPr/>
      </p:nvGrpSpPr>
      <p:grpSpPr>
        <a:xfrm>
          <a:off x="0" y="0"/>
          <a:ext cx="0" cy="0"/>
          <a:chOff x="0" y="0"/>
          <a:chExt cx="0" cy="0"/>
        </a:xfrm>
      </p:grpSpPr>
      <p:sp>
        <p:nvSpPr>
          <p:cNvPr id="426" name="Google Shape;426;p71"/>
          <p:cNvSpPr/>
          <p:nvPr/>
        </p:nvSpPr>
        <p:spPr>
          <a:xfrm>
            <a:off x="3173600" y="256033"/>
            <a:ext cx="5844800" cy="1506000"/>
          </a:xfrm>
          <a:prstGeom prst="roundRect">
            <a:avLst>
              <a:gd name="adj" fmla="val 16667"/>
            </a:avLst>
          </a:prstGeom>
          <a:solidFill>
            <a:srgbClr val="F3F3F3"/>
          </a:solidFill>
          <a:ln w="38100" cap="flat" cmpd="sng">
            <a:solidFill>
              <a:srgbClr val="999999"/>
            </a:solidFill>
            <a:prstDash val="dash"/>
            <a:round/>
            <a:headEnd type="none" w="sm" len="sm"/>
            <a:tailEnd type="none" w="sm" len="sm"/>
          </a:ln>
        </p:spPr>
        <p:txBody>
          <a:bodyPr spcFirstLastPara="1" wrap="square" lIns="121900" tIns="121900" rIns="121900" bIns="121900" anchor="ctr" anchorCtr="0">
            <a:noAutofit/>
          </a:bodyPr>
          <a:lstStyle/>
          <a:p>
            <a:pPr algn="ctr" defTabSz="1219170">
              <a:buClr>
                <a:srgbClr val="000000"/>
              </a:buClr>
              <a:buSzPts val="3600"/>
            </a:pPr>
            <a:r>
              <a:rPr lang="en-GB" sz="4800" b="1" u="sng" kern="0">
                <a:solidFill>
                  <a:srgbClr val="000000"/>
                </a:solidFill>
                <a:latin typeface="Comfortaa"/>
                <a:ea typeface="Comfortaa"/>
                <a:cs typeface="Comfortaa"/>
                <a:sym typeface="Comfortaa"/>
              </a:rPr>
              <a:t>Art</a:t>
            </a:r>
            <a:endParaRPr sz="4800" b="1" kern="0">
              <a:solidFill>
                <a:srgbClr val="000000"/>
              </a:solidFill>
              <a:latin typeface="Comfortaa"/>
              <a:ea typeface="Comfortaa"/>
              <a:cs typeface="Comfortaa"/>
              <a:sym typeface="Comfortaa"/>
            </a:endParaRPr>
          </a:p>
        </p:txBody>
      </p:sp>
      <p:pic>
        <p:nvPicPr>
          <p:cNvPr id="427" name="Google Shape;427;p71"/>
          <p:cNvPicPr preferRelativeResize="0"/>
          <p:nvPr/>
        </p:nvPicPr>
        <p:blipFill rotWithShape="1">
          <a:blip r:embed="rId3">
            <a:alphaModFix/>
          </a:blip>
          <a:srcRect/>
          <a:stretch/>
        </p:blipFill>
        <p:spPr>
          <a:xfrm>
            <a:off x="554233" y="2291201"/>
            <a:ext cx="3059632" cy="2159599"/>
          </a:xfrm>
          <a:prstGeom prst="rect">
            <a:avLst/>
          </a:prstGeom>
          <a:noFill/>
          <a:ln>
            <a:noFill/>
          </a:ln>
        </p:spPr>
      </p:pic>
      <p:pic>
        <p:nvPicPr>
          <p:cNvPr id="428" name="Google Shape;428;p71"/>
          <p:cNvPicPr preferRelativeResize="0"/>
          <p:nvPr/>
        </p:nvPicPr>
        <p:blipFill rotWithShape="1">
          <a:blip r:embed="rId4">
            <a:alphaModFix/>
          </a:blip>
          <a:srcRect/>
          <a:stretch/>
        </p:blipFill>
        <p:spPr>
          <a:xfrm>
            <a:off x="2645435" y="3695400"/>
            <a:ext cx="2184167" cy="2809800"/>
          </a:xfrm>
          <a:prstGeom prst="rect">
            <a:avLst/>
          </a:prstGeom>
          <a:noFill/>
          <a:ln>
            <a:noFill/>
          </a:ln>
        </p:spPr>
      </p:pic>
      <p:pic>
        <p:nvPicPr>
          <p:cNvPr id="429" name="Google Shape;429;p71"/>
          <p:cNvPicPr preferRelativeResize="0"/>
          <p:nvPr/>
        </p:nvPicPr>
        <p:blipFill rotWithShape="1">
          <a:blip r:embed="rId5">
            <a:alphaModFix/>
          </a:blip>
          <a:srcRect/>
          <a:stretch/>
        </p:blipFill>
        <p:spPr>
          <a:xfrm>
            <a:off x="4318169" y="2115667"/>
            <a:ext cx="2184167" cy="2162325"/>
          </a:xfrm>
          <a:prstGeom prst="rect">
            <a:avLst/>
          </a:prstGeom>
          <a:noFill/>
          <a:ln>
            <a:noFill/>
          </a:ln>
        </p:spPr>
      </p:pic>
      <p:sp>
        <p:nvSpPr>
          <p:cNvPr id="430" name="Google Shape;430;p71"/>
          <p:cNvSpPr/>
          <p:nvPr/>
        </p:nvSpPr>
        <p:spPr>
          <a:xfrm>
            <a:off x="7058600" y="2115667"/>
            <a:ext cx="4946400" cy="4389600"/>
          </a:xfrm>
          <a:prstGeom prst="roundRect">
            <a:avLst>
              <a:gd name="adj" fmla="val 16667"/>
            </a:avLst>
          </a:prstGeom>
          <a:solidFill>
            <a:srgbClr val="F3F3F3"/>
          </a:solidFill>
          <a:ln w="38100" cap="flat" cmpd="sng">
            <a:solidFill>
              <a:srgbClr val="999999"/>
            </a:solidFill>
            <a:prstDash val="dash"/>
            <a:round/>
            <a:headEnd type="none" w="sm" len="sm"/>
            <a:tailEnd type="none" w="sm" len="sm"/>
          </a:ln>
        </p:spPr>
        <p:txBody>
          <a:bodyPr spcFirstLastPara="1" wrap="square" lIns="121900" tIns="121900" rIns="121900" bIns="121900" anchor="ctr" anchorCtr="0">
            <a:noAutofit/>
          </a:bodyPr>
          <a:lstStyle/>
          <a:p>
            <a:pPr algn="ctr" defTabSz="1219170">
              <a:buClr>
                <a:srgbClr val="000000"/>
              </a:buClr>
              <a:buSzPts val="3100"/>
            </a:pPr>
            <a:r>
              <a:rPr lang="en-GB" sz="4133" kern="0">
                <a:solidFill>
                  <a:srgbClr val="000000"/>
                </a:solidFill>
                <a:latin typeface="Comfortaa"/>
                <a:ea typeface="Comfortaa"/>
                <a:cs typeface="Comfortaa"/>
                <a:sym typeface="Comfortaa"/>
              </a:rPr>
              <a:t>This week’s art will focus on portraits and will continue our theme of fairy tales. </a:t>
            </a:r>
            <a:endParaRPr sz="4133" kern="0">
              <a:solidFill>
                <a:srgbClr val="000000"/>
              </a:solidFill>
              <a:latin typeface="Comfortaa"/>
              <a:ea typeface="Comfortaa"/>
              <a:cs typeface="Comfortaa"/>
              <a:sym typeface="Comfortaa"/>
            </a:endParaRPr>
          </a:p>
        </p:txBody>
      </p:sp>
    </p:spTree>
    <p:extLst>
      <p:ext uri="{BB962C8B-B14F-4D97-AF65-F5344CB8AC3E}">
        <p14:creationId xmlns:p14="http://schemas.microsoft.com/office/powerpoint/2010/main" val="26091356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434"/>
        <p:cNvGrpSpPr/>
        <p:nvPr/>
      </p:nvGrpSpPr>
      <p:grpSpPr>
        <a:xfrm>
          <a:off x="0" y="0"/>
          <a:ext cx="0" cy="0"/>
          <a:chOff x="0" y="0"/>
          <a:chExt cx="0" cy="0"/>
        </a:xfrm>
      </p:grpSpPr>
      <p:pic>
        <p:nvPicPr>
          <p:cNvPr id="435" name="Google Shape;435;p72"/>
          <p:cNvPicPr preferRelativeResize="0"/>
          <p:nvPr/>
        </p:nvPicPr>
        <p:blipFill rotWithShape="1">
          <a:blip r:embed="rId3">
            <a:alphaModFix/>
          </a:blip>
          <a:srcRect/>
          <a:stretch/>
        </p:blipFill>
        <p:spPr>
          <a:xfrm>
            <a:off x="79901" y="125767"/>
            <a:ext cx="4975700" cy="6466600"/>
          </a:xfrm>
          <a:prstGeom prst="rect">
            <a:avLst/>
          </a:prstGeom>
          <a:noFill/>
          <a:ln>
            <a:noFill/>
          </a:ln>
        </p:spPr>
      </p:pic>
      <p:sp>
        <p:nvSpPr>
          <p:cNvPr id="436" name="Google Shape;436;p72"/>
          <p:cNvSpPr/>
          <p:nvPr/>
        </p:nvSpPr>
        <p:spPr>
          <a:xfrm>
            <a:off x="1246033" y="5614633"/>
            <a:ext cx="4232800" cy="854800"/>
          </a:xfrm>
          <a:prstGeom prst="roundRect">
            <a:avLst>
              <a:gd name="adj" fmla="val 16667"/>
            </a:avLst>
          </a:prstGeom>
          <a:solidFill>
            <a:srgbClr val="F3F3F3"/>
          </a:solidFill>
          <a:ln w="38100" cap="flat" cmpd="sng">
            <a:solidFill>
              <a:srgbClr val="999999"/>
            </a:solidFill>
            <a:prstDash val="dash"/>
            <a:round/>
            <a:headEnd type="none" w="sm" len="sm"/>
            <a:tailEnd type="none" w="sm" len="sm"/>
          </a:ln>
        </p:spPr>
        <p:txBody>
          <a:bodyPr spcFirstLastPara="1" wrap="square" lIns="121900" tIns="121900" rIns="121900" bIns="121900" anchor="ctr" anchorCtr="0">
            <a:noAutofit/>
          </a:bodyPr>
          <a:lstStyle/>
          <a:p>
            <a:pPr algn="ctr" defTabSz="1219170">
              <a:buClr>
                <a:srgbClr val="000000"/>
              </a:buClr>
              <a:buSzPts val="2400"/>
            </a:pPr>
            <a:r>
              <a:rPr lang="en-GB" sz="3200" b="1" u="sng" kern="0">
                <a:solidFill>
                  <a:srgbClr val="000000"/>
                </a:solidFill>
                <a:latin typeface="Comfortaa"/>
                <a:ea typeface="Comfortaa"/>
                <a:cs typeface="Comfortaa"/>
                <a:sym typeface="Comfortaa"/>
              </a:rPr>
              <a:t>Frida Kahlo</a:t>
            </a:r>
            <a:endParaRPr sz="3200" b="1" u="sng" kern="0">
              <a:solidFill>
                <a:srgbClr val="000000"/>
              </a:solidFill>
              <a:latin typeface="Comfortaa"/>
              <a:ea typeface="Comfortaa"/>
              <a:cs typeface="Comfortaa"/>
              <a:sym typeface="Comfortaa"/>
            </a:endParaRPr>
          </a:p>
          <a:p>
            <a:pPr defTabSz="1219170">
              <a:buClr>
                <a:srgbClr val="000000"/>
              </a:buClr>
              <a:buSzPts val="1800"/>
            </a:pPr>
            <a:endParaRPr sz="2400" kern="0">
              <a:solidFill>
                <a:srgbClr val="000000"/>
              </a:solidFill>
              <a:latin typeface="Comfortaa"/>
              <a:ea typeface="Comfortaa"/>
              <a:cs typeface="Comfortaa"/>
              <a:sym typeface="Comfortaa"/>
            </a:endParaRPr>
          </a:p>
        </p:txBody>
      </p:sp>
      <p:pic>
        <p:nvPicPr>
          <p:cNvPr id="437" name="Google Shape;437;p72"/>
          <p:cNvPicPr preferRelativeResize="0"/>
          <p:nvPr/>
        </p:nvPicPr>
        <p:blipFill rotWithShape="1">
          <a:blip r:embed="rId4">
            <a:alphaModFix/>
          </a:blip>
          <a:srcRect l="21544"/>
          <a:stretch/>
        </p:blipFill>
        <p:spPr>
          <a:xfrm>
            <a:off x="5908801" y="1162818"/>
            <a:ext cx="4864465" cy="4955300"/>
          </a:xfrm>
          <a:prstGeom prst="rect">
            <a:avLst/>
          </a:prstGeom>
          <a:noFill/>
          <a:ln>
            <a:noFill/>
          </a:ln>
        </p:spPr>
      </p:pic>
      <p:sp>
        <p:nvSpPr>
          <p:cNvPr id="438" name="Google Shape;438;p72"/>
          <p:cNvSpPr/>
          <p:nvPr/>
        </p:nvSpPr>
        <p:spPr>
          <a:xfrm>
            <a:off x="7443667" y="5591233"/>
            <a:ext cx="4040000" cy="901600"/>
          </a:xfrm>
          <a:prstGeom prst="roundRect">
            <a:avLst>
              <a:gd name="adj" fmla="val 16667"/>
            </a:avLst>
          </a:prstGeom>
          <a:solidFill>
            <a:srgbClr val="F3F3F3"/>
          </a:solidFill>
          <a:ln w="38100" cap="flat" cmpd="sng">
            <a:solidFill>
              <a:srgbClr val="999999"/>
            </a:solidFill>
            <a:prstDash val="dash"/>
            <a:round/>
            <a:headEnd type="none" w="sm" len="sm"/>
            <a:tailEnd type="none" w="sm" len="sm"/>
          </a:ln>
        </p:spPr>
        <p:txBody>
          <a:bodyPr spcFirstLastPara="1" wrap="square" lIns="121900" tIns="121900" rIns="121900" bIns="121900" anchor="ctr" anchorCtr="0">
            <a:noAutofit/>
          </a:bodyPr>
          <a:lstStyle/>
          <a:p>
            <a:pPr algn="ctr" defTabSz="1219170">
              <a:buClr>
                <a:srgbClr val="000000"/>
              </a:buClr>
              <a:buSzPts val="1950"/>
            </a:pPr>
            <a:r>
              <a:rPr lang="en-GB" sz="2600" b="1" u="sng" kern="0">
                <a:solidFill>
                  <a:srgbClr val="000000"/>
                </a:solidFill>
                <a:latin typeface="Comfortaa"/>
                <a:ea typeface="Comfortaa"/>
                <a:cs typeface="Comfortaa"/>
                <a:sym typeface="Comfortaa"/>
              </a:rPr>
              <a:t>Salvador Dali</a:t>
            </a:r>
            <a:endParaRPr sz="2600" b="1" u="sng" kern="0">
              <a:solidFill>
                <a:srgbClr val="000000"/>
              </a:solidFill>
              <a:latin typeface="Comfortaa"/>
              <a:ea typeface="Comfortaa"/>
              <a:cs typeface="Comfortaa"/>
              <a:sym typeface="Comfortaa"/>
            </a:endParaRPr>
          </a:p>
          <a:p>
            <a:pPr defTabSz="1219170">
              <a:buClr>
                <a:srgbClr val="000000"/>
              </a:buClr>
              <a:buSzPts val="1950"/>
            </a:pPr>
            <a:endParaRPr sz="2600" kern="0">
              <a:solidFill>
                <a:srgbClr val="000000"/>
              </a:solidFill>
              <a:latin typeface="Comfortaa"/>
              <a:ea typeface="Comfortaa"/>
              <a:cs typeface="Comfortaa"/>
              <a:sym typeface="Comfortaa"/>
            </a:endParaRPr>
          </a:p>
        </p:txBody>
      </p:sp>
      <p:sp>
        <p:nvSpPr>
          <p:cNvPr id="439" name="Google Shape;439;p72"/>
          <p:cNvSpPr txBox="1"/>
          <p:nvPr/>
        </p:nvSpPr>
        <p:spPr>
          <a:xfrm>
            <a:off x="5453333" y="165267"/>
            <a:ext cx="6164000" cy="6444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1867" kern="0">
                <a:solidFill>
                  <a:srgbClr val="000000"/>
                </a:solidFill>
                <a:latin typeface="Arial"/>
                <a:cs typeface="Arial"/>
                <a:sym typeface="Arial"/>
              </a:rPr>
              <a:t>Yesterday afternoon we looked at some iconic self-portraits. </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35468958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443"/>
        <p:cNvGrpSpPr/>
        <p:nvPr/>
      </p:nvGrpSpPr>
      <p:grpSpPr>
        <a:xfrm>
          <a:off x="0" y="0"/>
          <a:ext cx="0" cy="0"/>
          <a:chOff x="0" y="0"/>
          <a:chExt cx="0" cy="0"/>
        </a:xfrm>
      </p:grpSpPr>
      <p:pic>
        <p:nvPicPr>
          <p:cNvPr id="444" name="Google Shape;444;p73"/>
          <p:cNvPicPr preferRelativeResize="0"/>
          <p:nvPr/>
        </p:nvPicPr>
        <p:blipFill rotWithShape="1">
          <a:blip r:embed="rId3">
            <a:alphaModFix/>
          </a:blip>
          <a:srcRect l="16976" r="16631"/>
          <a:stretch/>
        </p:blipFill>
        <p:spPr>
          <a:xfrm>
            <a:off x="107867" y="147967"/>
            <a:ext cx="6531600" cy="6562067"/>
          </a:xfrm>
          <a:prstGeom prst="rect">
            <a:avLst/>
          </a:prstGeom>
          <a:noFill/>
          <a:ln>
            <a:noFill/>
          </a:ln>
        </p:spPr>
      </p:pic>
      <p:sp>
        <p:nvSpPr>
          <p:cNvPr id="445" name="Google Shape;445;p73"/>
          <p:cNvSpPr txBox="1"/>
          <p:nvPr/>
        </p:nvSpPr>
        <p:spPr>
          <a:xfrm>
            <a:off x="200367" y="246600"/>
            <a:ext cx="2050000" cy="1232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400"/>
            </a:pPr>
            <a:r>
              <a:rPr lang="en-GB" sz="1867" kern="0">
                <a:solidFill>
                  <a:srgbClr val="000000"/>
                </a:solidFill>
                <a:latin typeface="Arial"/>
                <a:ea typeface="Arial"/>
                <a:cs typeface="Arial"/>
                <a:sym typeface="Arial"/>
              </a:rPr>
              <a:t>Lucian Freud</a:t>
            </a:r>
            <a:endParaRPr sz="1867" kern="0">
              <a:solidFill>
                <a:srgbClr val="000000"/>
              </a:solidFill>
              <a:latin typeface="Arial"/>
              <a:ea typeface="Arial"/>
              <a:cs typeface="Arial"/>
              <a:sym typeface="Arial"/>
            </a:endParaRPr>
          </a:p>
        </p:txBody>
      </p:sp>
      <p:pic>
        <p:nvPicPr>
          <p:cNvPr id="446" name="Google Shape;446;p73"/>
          <p:cNvPicPr preferRelativeResize="0"/>
          <p:nvPr/>
        </p:nvPicPr>
        <p:blipFill rotWithShape="1">
          <a:blip r:embed="rId4">
            <a:alphaModFix/>
          </a:blip>
          <a:srcRect l="29423" r="25342"/>
          <a:stretch/>
        </p:blipFill>
        <p:spPr>
          <a:xfrm>
            <a:off x="6862700" y="369800"/>
            <a:ext cx="2227251" cy="3284600"/>
          </a:xfrm>
          <a:prstGeom prst="rect">
            <a:avLst/>
          </a:prstGeom>
          <a:noFill/>
          <a:ln>
            <a:noFill/>
          </a:ln>
        </p:spPr>
      </p:pic>
      <p:pic>
        <p:nvPicPr>
          <p:cNvPr id="447" name="Google Shape;447;p73"/>
          <p:cNvPicPr preferRelativeResize="0"/>
          <p:nvPr/>
        </p:nvPicPr>
        <p:blipFill rotWithShape="1">
          <a:blip r:embed="rId5">
            <a:alphaModFix/>
          </a:blip>
          <a:srcRect l="24000" r="24793"/>
          <a:stretch/>
        </p:blipFill>
        <p:spPr>
          <a:xfrm>
            <a:off x="9417368" y="3757434"/>
            <a:ext cx="2050001" cy="2670372"/>
          </a:xfrm>
          <a:prstGeom prst="rect">
            <a:avLst/>
          </a:prstGeom>
          <a:noFill/>
          <a:ln>
            <a:noFill/>
          </a:ln>
        </p:spPr>
      </p:pic>
      <p:sp>
        <p:nvSpPr>
          <p:cNvPr id="448" name="Google Shape;448;p73"/>
          <p:cNvSpPr/>
          <p:nvPr/>
        </p:nvSpPr>
        <p:spPr>
          <a:xfrm>
            <a:off x="9160167" y="1198300"/>
            <a:ext cx="2564400" cy="1080400"/>
          </a:xfrm>
          <a:prstGeom prst="leftArrowCallout">
            <a:avLst>
              <a:gd name="adj1" fmla="val 25000"/>
              <a:gd name="adj2" fmla="val 25000"/>
              <a:gd name="adj3" fmla="val 25000"/>
              <a:gd name="adj4" fmla="val 64977"/>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r>
              <a:rPr lang="en-GB" sz="1867" kern="0">
                <a:solidFill>
                  <a:srgbClr val="000000"/>
                </a:solidFill>
                <a:latin typeface="Arial"/>
                <a:ea typeface="Arial"/>
                <a:cs typeface="Arial"/>
                <a:sym typeface="Arial"/>
              </a:rPr>
              <a:t>M C Escher</a:t>
            </a:r>
            <a:endParaRPr sz="1867" kern="0">
              <a:solidFill>
                <a:srgbClr val="000000"/>
              </a:solidFill>
              <a:latin typeface="Arial"/>
              <a:ea typeface="Arial"/>
              <a:cs typeface="Arial"/>
              <a:sym typeface="Arial"/>
            </a:endParaRPr>
          </a:p>
        </p:txBody>
      </p:sp>
      <p:sp>
        <p:nvSpPr>
          <p:cNvPr id="449" name="Google Shape;449;p73"/>
          <p:cNvSpPr/>
          <p:nvPr/>
        </p:nvSpPr>
        <p:spPr>
          <a:xfrm flipH="1">
            <a:off x="6794567" y="4552417"/>
            <a:ext cx="2865600" cy="1080400"/>
          </a:xfrm>
          <a:prstGeom prst="leftArrowCallout">
            <a:avLst>
              <a:gd name="adj1" fmla="val 25000"/>
              <a:gd name="adj2" fmla="val 25000"/>
              <a:gd name="adj3" fmla="val 25000"/>
              <a:gd name="adj4" fmla="val 64977"/>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r>
              <a:rPr lang="en-GB" sz="1867" kern="0">
                <a:solidFill>
                  <a:srgbClr val="000000"/>
                </a:solidFill>
                <a:latin typeface="Arial"/>
                <a:ea typeface="Arial"/>
                <a:cs typeface="Arial"/>
                <a:sym typeface="Arial"/>
              </a:rPr>
              <a:t>David Hockney</a:t>
            </a:r>
            <a:endParaRPr sz="1867"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9760345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453"/>
        <p:cNvGrpSpPr/>
        <p:nvPr/>
      </p:nvGrpSpPr>
      <p:grpSpPr>
        <a:xfrm>
          <a:off x="0" y="0"/>
          <a:ext cx="0" cy="0"/>
          <a:chOff x="0" y="0"/>
          <a:chExt cx="0" cy="0"/>
        </a:xfrm>
      </p:grpSpPr>
      <p:sp>
        <p:nvSpPr>
          <p:cNvPr id="454" name="Google Shape;454;p74"/>
          <p:cNvSpPr/>
          <p:nvPr/>
        </p:nvSpPr>
        <p:spPr>
          <a:xfrm>
            <a:off x="3115967" y="270433"/>
            <a:ext cx="5844800" cy="1141600"/>
          </a:xfrm>
          <a:prstGeom prst="roundRect">
            <a:avLst>
              <a:gd name="adj" fmla="val 16667"/>
            </a:avLst>
          </a:prstGeom>
          <a:solidFill>
            <a:srgbClr val="F3F3F3"/>
          </a:solidFill>
          <a:ln w="38100" cap="flat" cmpd="sng">
            <a:solidFill>
              <a:srgbClr val="999999"/>
            </a:solidFill>
            <a:prstDash val="dash"/>
            <a:round/>
            <a:headEnd type="none" w="sm" len="sm"/>
            <a:tailEnd type="none" w="sm" len="sm"/>
          </a:ln>
        </p:spPr>
        <p:txBody>
          <a:bodyPr spcFirstLastPara="1" wrap="square" lIns="121900" tIns="121900" rIns="121900" bIns="121900" anchor="ctr" anchorCtr="0">
            <a:noAutofit/>
          </a:bodyPr>
          <a:lstStyle/>
          <a:p>
            <a:pPr algn="ctr" defTabSz="1219170">
              <a:buClr>
                <a:srgbClr val="000000"/>
              </a:buClr>
              <a:buSzPts val="3400"/>
            </a:pPr>
            <a:r>
              <a:rPr lang="en-GB" sz="4533" b="1" u="sng" kern="0">
                <a:solidFill>
                  <a:srgbClr val="000000"/>
                </a:solidFill>
                <a:latin typeface="Comfortaa"/>
                <a:ea typeface="Comfortaa"/>
                <a:cs typeface="Comfortaa"/>
                <a:sym typeface="Comfortaa"/>
              </a:rPr>
              <a:t>Art Activity</a:t>
            </a:r>
            <a:endParaRPr sz="4533" b="1" kern="0">
              <a:solidFill>
                <a:srgbClr val="000000"/>
              </a:solidFill>
              <a:latin typeface="Comfortaa"/>
              <a:ea typeface="Comfortaa"/>
              <a:cs typeface="Comfortaa"/>
              <a:sym typeface="Comfortaa"/>
            </a:endParaRPr>
          </a:p>
        </p:txBody>
      </p:sp>
      <p:sp>
        <p:nvSpPr>
          <p:cNvPr id="455" name="Google Shape;455;p74"/>
          <p:cNvSpPr/>
          <p:nvPr/>
        </p:nvSpPr>
        <p:spPr>
          <a:xfrm>
            <a:off x="508000" y="1642467"/>
            <a:ext cx="11271200" cy="4707600"/>
          </a:xfrm>
          <a:prstGeom prst="roundRect">
            <a:avLst>
              <a:gd name="adj" fmla="val 16667"/>
            </a:avLst>
          </a:prstGeom>
          <a:solidFill>
            <a:srgbClr val="F3F3F3"/>
          </a:solidFill>
          <a:ln w="38100" cap="flat" cmpd="sng">
            <a:solidFill>
              <a:srgbClr val="999999"/>
            </a:solidFill>
            <a:prstDash val="dash"/>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2400"/>
            </a:pPr>
            <a:r>
              <a:rPr lang="en-GB" sz="3200" kern="0">
                <a:solidFill>
                  <a:srgbClr val="000000"/>
                </a:solidFill>
                <a:latin typeface="Comfortaa"/>
                <a:ea typeface="Comfortaa"/>
                <a:cs typeface="Comfortaa"/>
                <a:sym typeface="Comfortaa"/>
              </a:rPr>
              <a:t>Which self portrait interested you the most? Which style of painting made you feel most excited? </a:t>
            </a:r>
            <a:endParaRPr sz="3200" kern="0">
              <a:solidFill>
                <a:srgbClr val="000000"/>
              </a:solidFill>
              <a:latin typeface="Comfortaa"/>
              <a:ea typeface="Comfortaa"/>
              <a:cs typeface="Comfortaa"/>
              <a:sym typeface="Comfortaa"/>
            </a:endParaRPr>
          </a:p>
          <a:p>
            <a:pPr defTabSz="1219170">
              <a:buClr>
                <a:srgbClr val="000000"/>
              </a:buClr>
              <a:buSzPts val="2400"/>
            </a:pPr>
            <a:r>
              <a:rPr lang="en-GB" sz="3200" kern="0">
                <a:solidFill>
                  <a:srgbClr val="000000"/>
                </a:solidFill>
                <a:latin typeface="Comfortaa"/>
                <a:ea typeface="Comfortaa"/>
                <a:cs typeface="Comfortaa"/>
                <a:sym typeface="Comfortaa"/>
              </a:rPr>
              <a:t>Choose one of the artists’ self-portraits to recreate. </a:t>
            </a:r>
            <a:endParaRPr sz="3200" kern="0">
              <a:solidFill>
                <a:srgbClr val="000000"/>
              </a:solidFill>
              <a:latin typeface="Comfortaa"/>
              <a:ea typeface="Comfortaa"/>
              <a:cs typeface="Comfortaa"/>
              <a:sym typeface="Comfortaa"/>
            </a:endParaRPr>
          </a:p>
          <a:p>
            <a:pPr defTabSz="1219170">
              <a:buClr>
                <a:srgbClr val="000000"/>
              </a:buClr>
              <a:buSzPts val="2400"/>
            </a:pPr>
            <a:r>
              <a:rPr lang="en-GB" sz="3200" kern="0">
                <a:solidFill>
                  <a:srgbClr val="000000"/>
                </a:solidFill>
                <a:latin typeface="Comfortaa"/>
                <a:ea typeface="Comfortaa"/>
                <a:cs typeface="Comfortaa"/>
                <a:sym typeface="Comfortaa"/>
              </a:rPr>
              <a:t>Consider which tools they used when you decide which painting to recreate.</a:t>
            </a:r>
            <a:endParaRPr sz="3200" kern="0">
              <a:solidFill>
                <a:srgbClr val="000000"/>
              </a:solidFill>
              <a:latin typeface="Comfortaa"/>
              <a:ea typeface="Comfortaa"/>
              <a:cs typeface="Comfortaa"/>
              <a:sym typeface="Comfortaa"/>
            </a:endParaRPr>
          </a:p>
          <a:p>
            <a:pPr defTabSz="1219170">
              <a:buClr>
                <a:srgbClr val="000000"/>
              </a:buClr>
              <a:buSzPts val="2400"/>
            </a:pPr>
            <a:r>
              <a:rPr lang="en-GB" sz="3200" kern="0">
                <a:solidFill>
                  <a:srgbClr val="000000"/>
                </a:solidFill>
                <a:latin typeface="Comfortaa"/>
                <a:ea typeface="Comfortaa"/>
                <a:cs typeface="Comfortaa"/>
                <a:sym typeface="Comfortaa"/>
              </a:rPr>
              <a:t>(You are copying their portrait, rather than painting a picture of yourself).</a:t>
            </a:r>
            <a:endParaRPr sz="3200" kern="0">
              <a:solidFill>
                <a:srgbClr val="000000"/>
              </a:solidFill>
              <a:latin typeface="Comfortaa"/>
              <a:ea typeface="Comfortaa"/>
              <a:cs typeface="Comfortaa"/>
              <a:sym typeface="Comfortaa"/>
            </a:endParaRPr>
          </a:p>
        </p:txBody>
      </p:sp>
    </p:spTree>
    <p:extLst>
      <p:ext uri="{BB962C8B-B14F-4D97-AF65-F5344CB8AC3E}">
        <p14:creationId xmlns:p14="http://schemas.microsoft.com/office/powerpoint/2010/main" val="3573818501"/>
      </p:ext>
    </p:extLst>
  </p:cSld>
  <p:clrMapOvr>
    <a:masterClrMapping/>
  </p:clrMapOvr>
</p:sld>
</file>

<file path=ppt/theme/theme1.xml><?xml version="1.0" encoding="utf-8"?>
<a:theme xmlns:a="http://schemas.openxmlformats.org/drawingml/2006/main" name="Beach Day">
  <a:themeElements>
    <a:clrScheme name="Beach Day">
      <a:dk1>
        <a:srgbClr val="00FDC8"/>
      </a:dk1>
      <a:lt1>
        <a:srgbClr val="FFFFFF"/>
      </a:lt1>
      <a:dk2>
        <a:srgbClr val="666666"/>
      </a:dk2>
      <a:lt2>
        <a:srgbClr val="EEEEEE"/>
      </a:lt2>
      <a:accent1>
        <a:srgbClr val="212121"/>
      </a:accent1>
      <a:accent2>
        <a:srgbClr val="455A64"/>
      </a:accent2>
      <a:accent3>
        <a:srgbClr val="78909C"/>
      </a:accent3>
      <a:accent4>
        <a:srgbClr val="7C7CE0"/>
      </a:accent4>
      <a:accent5>
        <a:srgbClr val="DB4437"/>
      </a:accent5>
      <a:accent6>
        <a:srgbClr val="F6CD4C"/>
      </a:accent6>
      <a:hlink>
        <a:srgbClr val="DB4437"/>
      </a:hlink>
      <a:folHlink>
        <a:srgbClr val="DB443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Office Theme">
  <a:themeElements>
    <a:clrScheme name="Twinkl Template">
      <a:dk1>
        <a:srgbClr val="1C1C1C"/>
      </a:dk1>
      <a:lt1>
        <a:srgbClr val="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TotalTime>
  <Words>791</Words>
  <Application>Microsoft Office PowerPoint</Application>
  <PresentationFormat>Widescreen</PresentationFormat>
  <Paragraphs>97</Paragraphs>
  <Slides>12</Slides>
  <Notes>12</Notes>
  <HiddenSlides>0</HiddenSlides>
  <MMClips>0</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12</vt:i4>
      </vt:variant>
    </vt:vector>
  </HeadingPairs>
  <TitlesOfParts>
    <vt:vector size="22" baseType="lpstr">
      <vt:lpstr>Amatic SC</vt:lpstr>
      <vt:lpstr>Arial</vt:lpstr>
      <vt:lpstr>Calibri</vt:lpstr>
      <vt:lpstr>Comfortaa</vt:lpstr>
      <vt:lpstr>Londrina Solid</vt:lpstr>
      <vt:lpstr>NTR</vt:lpstr>
      <vt:lpstr>Source Code Pro</vt:lpstr>
      <vt:lpstr>Beach Day</vt:lpstr>
      <vt:lpstr>Simple Light</vt:lpstr>
      <vt:lpstr>2_Office Theme</vt:lpstr>
      <vt:lpstr>PowerPoint Presentation</vt:lpstr>
      <vt:lpstr>Fairy Tale Theme Park Brochure</vt:lpstr>
      <vt:lpstr>Fairy Tale Theme Park Brochure Content</vt:lpstr>
      <vt:lpstr>Brochure Content: Front Cover</vt:lpstr>
      <vt:lpstr>Brochure Content: Themed Areas</vt:lpstr>
      <vt:lpstr>Brochure Content: Rides and Attractions</vt:lpstr>
      <vt:lpstr>Brochure: Get Designing!</vt:lpstr>
      <vt:lpstr>Good Afternoon Year 6!</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Wyer J</dc:creator>
  <cp:lastModifiedBy>Wyer J</cp:lastModifiedBy>
  <cp:revision>3</cp:revision>
  <dcterms:created xsi:type="dcterms:W3CDTF">2020-05-29T06:32:53Z</dcterms:created>
  <dcterms:modified xsi:type="dcterms:W3CDTF">2020-05-29T06:35:37Z</dcterms:modified>
</cp:coreProperties>
</file>