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37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29.xml"/>
  <Override ContentType="application/vnd.openxmlformats-officedocument.presentationml.slideLayout+xml" PartName="/ppt/slideLayouts/slideLayout4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38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52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47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35.xml"/>
  <Override ContentType="application/vnd.openxmlformats-officedocument.presentationml.slideLayout+xml" PartName="/ppt/slideLayouts/slideLayout48.xml"/>
  <Override ContentType="application/vnd.openxmlformats-officedocument.presentationml.slideLayout+xml" PartName="/ppt/slideLayouts/slideLayout4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36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41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40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33.xml"/>
  <Override ContentType="application/vnd.openxmlformats-officedocument.presentationml.slideLayout+xml" PartName="/ppt/slideLayouts/slideLayout25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42.xml"/>
  <Override ContentType="application/vnd.openxmlformats-officedocument.presentationml.slideLayout+xml" PartName="/ppt/slideLayouts/slideLayout34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30.xml"/>
  <Override ContentType="application/vnd.openxmlformats-officedocument.presentationml.slideLayout+xml" PartName="/ppt/slideLayouts/slideLayout43.xml"/>
  <Override ContentType="application/vnd.openxmlformats-officedocument.presentationml.slideLayout+xml" PartName="/ppt/slideLayouts/slideLayout26.xml"/>
  <Override ContentType="application/vnd.openxmlformats-officedocument.presentationml.slideLayout+xml" PartName="/ppt/slideLayouts/slideLayout5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39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31.xml"/>
  <Override ContentType="application/vnd.openxmlformats-officedocument.presentationml.slideLayout+xml" PartName="/ppt/slideLayouts/slideLayout50.xml"/>
  <Override ContentType="application/vnd.openxmlformats-officedocument.presentationml.slideLayout+xml" PartName="/ppt/slideLayouts/slideLayout4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8.xml"/>
  <Override ContentType="application/vnd.openxmlformats-officedocument.presentationml.slideLayout+xml" PartName="/ppt/slideLayouts/slideLayout27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45.xml"/>
  <Override ContentType="application/vnd.openxmlformats-officedocument.presentationml.slideLayout+xml" PartName="/ppt/slideLayouts/slideLayout32.xml"/>
  <Override ContentType="application/vnd.openxmlformats-officedocument.presentationml.slideMaster+xml" PartName="/ppt/slideMasters/slideMaster3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Master+xml" PartName="/ppt/slideMasters/slideMaster4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theme+xml" PartName="/ppt/theme/theme4.xml"/>
  <Override ContentType="application/vnd.openxmlformats-officedocument.theme+xml" PartName="/ppt/theme/theme5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>
  <p:sldMasterIdLst>
    <p:sldMasterId id="2147483648" r:id="rId4"/>
    <p:sldMasterId id="2147483661" r:id="rId5"/>
    <p:sldMasterId id="2147483679" r:id="rId6"/>
    <p:sldMasterId id="2147483691" r:id="rId7"/>
  </p:sldMasterIdLst>
  <p:notesMasterIdLst>
    <p:notesMasterId r:id="rId8"/>
  </p:notesMasterIdLst>
  <p:sldIdLst>
    <p:sldId id="256" r:id="rId9"/>
    <p:sldId id="257" r:id="rId10"/>
    <p:sldId id="258" r:id="rId11"/>
    <p:sldId id="259" r:id="rId12"/>
    <p:sldId id="260" r:id="rId13"/>
    <p:sldId id="261" r:id="rId14"/>
    <p:sldId id="262" r:id="rId15"/>
    <p:sldId id="263" r:id="rId16"/>
    <p:sldId id="264" r:id="rId17"/>
    <p:sldId id="265" r:id="rId18"/>
    <p:sldId id="266" r:id="rId19"/>
    <p:sldId id="267" r:id="rId20"/>
    <p:sldId id="268" r:id="rId21"/>
    <p:sldId id="269" r:id="rId22"/>
    <p:sldId id="270" r:id="rId23"/>
  </p:sldIdLst>
  <p:sldSz cy="5143500" cx="9144000"/>
  <p:notesSz cx="6858000" cy="9144000"/>
  <p:embeddedFontLst>
    <p:embeddedFont>
      <p:font typeface="Amatic SC"/>
      <p:regular r:id="rId24"/>
      <p:bold r:id="rId25"/>
    </p:embeddedFont>
    <p:embeddedFont>
      <p:font typeface="Cedarville Cursive"/>
      <p:regular r:id="rId26"/>
    </p:embeddedFont>
    <p:embeddedFont>
      <p:font typeface="Corbel"/>
      <p:regular r:id="rId27"/>
      <p:bold r:id="rId28"/>
      <p:italic r:id="rId29"/>
      <p:boldItalic r:id="rId30"/>
    </p:embeddedFont>
    <p:embeddedFont>
      <p:font typeface="Source Code Pro"/>
      <p:regular r:id="rId31"/>
      <p:bold r:id="rId32"/>
      <p:italic r:id="rId33"/>
      <p:boldItalic r:id="rId34"/>
    </p:embeddedFont>
    <p:embeddedFont>
      <p:font typeface="Stardos Stencil"/>
      <p:regular r:id="rId35"/>
      <p:bold r:id="rId36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:go="http://customooxmlschemas.google.com/" r:id="rId37" roundtripDataSignature="AMtx7mgknoY/Gdcif6dW/3sn8vm/9rUJ+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2.xml"/><Relationship Id="rId22" Type="http://schemas.openxmlformats.org/officeDocument/2006/relationships/slide" Target="slides/slide14.xml"/><Relationship Id="rId21" Type="http://schemas.openxmlformats.org/officeDocument/2006/relationships/slide" Target="slides/slide13.xml"/><Relationship Id="rId24" Type="http://schemas.openxmlformats.org/officeDocument/2006/relationships/font" Target="fonts/AmaticSC-regular.fntdata"/><Relationship Id="rId23" Type="http://schemas.openxmlformats.org/officeDocument/2006/relationships/slide" Target="slides/slide15.xml"/><Relationship Id="rId1" Type="http://schemas.openxmlformats.org/officeDocument/2006/relationships/theme" Target="theme/theme5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26" Type="http://schemas.openxmlformats.org/officeDocument/2006/relationships/font" Target="fonts/CedarvilleCursive-regular.fntdata"/><Relationship Id="rId25" Type="http://schemas.openxmlformats.org/officeDocument/2006/relationships/font" Target="fonts/AmaticSC-bold.fntdata"/><Relationship Id="rId28" Type="http://schemas.openxmlformats.org/officeDocument/2006/relationships/font" Target="fonts/Corbel-bold.fntdata"/><Relationship Id="rId27" Type="http://schemas.openxmlformats.org/officeDocument/2006/relationships/font" Target="fonts/Corbel-regular.fntdata"/><Relationship Id="rId5" Type="http://schemas.openxmlformats.org/officeDocument/2006/relationships/slideMaster" Target="slideMasters/slideMaster2.xml"/><Relationship Id="rId6" Type="http://schemas.openxmlformats.org/officeDocument/2006/relationships/slideMaster" Target="slideMasters/slideMaster3.xml"/><Relationship Id="rId29" Type="http://schemas.openxmlformats.org/officeDocument/2006/relationships/font" Target="fonts/Corbel-italic.fntdata"/><Relationship Id="rId7" Type="http://schemas.openxmlformats.org/officeDocument/2006/relationships/slideMaster" Target="slideMasters/slideMaster4.xml"/><Relationship Id="rId8" Type="http://schemas.openxmlformats.org/officeDocument/2006/relationships/notesMaster" Target="notesMasters/notesMaster1.xml"/><Relationship Id="rId31" Type="http://schemas.openxmlformats.org/officeDocument/2006/relationships/font" Target="fonts/SourceCodePro-regular.fntdata"/><Relationship Id="rId30" Type="http://schemas.openxmlformats.org/officeDocument/2006/relationships/font" Target="fonts/Corbel-boldItalic.fntdata"/><Relationship Id="rId11" Type="http://schemas.openxmlformats.org/officeDocument/2006/relationships/slide" Target="slides/slide3.xml"/><Relationship Id="rId33" Type="http://schemas.openxmlformats.org/officeDocument/2006/relationships/font" Target="fonts/SourceCodePro-italic.fntdata"/><Relationship Id="rId10" Type="http://schemas.openxmlformats.org/officeDocument/2006/relationships/slide" Target="slides/slide2.xml"/><Relationship Id="rId32" Type="http://schemas.openxmlformats.org/officeDocument/2006/relationships/font" Target="fonts/SourceCodePro-bold.fntdata"/><Relationship Id="rId13" Type="http://schemas.openxmlformats.org/officeDocument/2006/relationships/slide" Target="slides/slide5.xml"/><Relationship Id="rId35" Type="http://schemas.openxmlformats.org/officeDocument/2006/relationships/font" Target="fonts/StardosStencil-regular.fntdata"/><Relationship Id="rId12" Type="http://schemas.openxmlformats.org/officeDocument/2006/relationships/slide" Target="slides/slide4.xml"/><Relationship Id="rId34" Type="http://schemas.openxmlformats.org/officeDocument/2006/relationships/font" Target="fonts/SourceCodePro-boldItalic.fntdata"/><Relationship Id="rId15" Type="http://schemas.openxmlformats.org/officeDocument/2006/relationships/slide" Target="slides/slide7.xml"/><Relationship Id="rId37" Type="http://customschemas.google.com/relationships/presentationmetadata" Target="metadata"/><Relationship Id="rId14" Type="http://schemas.openxmlformats.org/officeDocument/2006/relationships/slide" Target="slides/slide6.xml"/><Relationship Id="rId36" Type="http://schemas.openxmlformats.org/officeDocument/2006/relationships/font" Target="fonts/StardosStencil-bold.fntdata"/><Relationship Id="rId17" Type="http://schemas.openxmlformats.org/officeDocument/2006/relationships/slide" Target="slides/slide9.xml"/><Relationship Id="rId16" Type="http://schemas.openxmlformats.org/officeDocument/2006/relationships/slide" Target="slides/slide8.xml"/><Relationship Id="rId19" Type="http://schemas.openxmlformats.org/officeDocument/2006/relationships/slide" Target="slides/slide11.xml"/><Relationship Id="rId18" Type="http://schemas.openxmlformats.org/officeDocument/2006/relationships/slide" Target="slides/slide10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g89ff6aba35_0_5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9" name="Google Shape;289;g89ff6aba35_0_5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93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95" name="Google Shape;295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03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p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05" name="Google Shape;305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chemeClr val="dk1"/>
                </a:solidFill>
              </a:rPr>
              <a:t>Children complete in maths book. 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chemeClr val="dk1"/>
                </a:solidFill>
              </a:rPr>
              <a:t>They have 15 minutes to complete independently.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chemeClr val="dk1"/>
                </a:solidFill>
              </a:rPr>
              <a:t>Spend 10 minutes at the end of the session going through the answers and the children self mark. </a:t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13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p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15" name="Google Shape;315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27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p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29" name="Google Shape;329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/>
              <a:t>Teacher Notes - 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/>
              <a:t>Discuss daily worries with children</a:t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37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39" name="Google Shape;339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/>
              <a:t>Teacher Notes - 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/>
              <a:t>Discuss and celebrate what has gone well for the children this week.</a:t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48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50" name="Google Shape;350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/>
              <a:t>Teacher Notes - 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/>
              <a:t>Discuss and share </a:t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57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p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59" name="Google Shape;359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64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p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66" name="Google Shape;366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7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73" name="Google Shape;373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77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p1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79" name="Google Shape;379;p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82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p1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84" name="Google Shape;384;p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88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p1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90" name="Google Shape;390;p1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94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g89ff6aba35_0_15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6" name="Google Shape;396;g89ff6aba35_0_15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02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Google Shape;403;g89ff6aba35_0_26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4" name="Google Shape;404;g89ff6aba35_0_26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4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14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1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5" name="Google Shape;15;p1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6" name="Google Shape;16;p1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9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9" name="Google Shape;19;p1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2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20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20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2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2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2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22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22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2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23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2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24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37;p24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24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24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2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25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2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26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26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2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2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Content" type="obj">
  <p:cSld name="OBJECT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28"/>
          <p:cNvSpPr txBox="1"/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52" name="Google Shape;52;p28"/>
          <p:cNvSpPr txBox="1"/>
          <p:nvPr>
            <p:ph idx="1" type="body"/>
          </p:nvPr>
        </p:nvSpPr>
        <p:spPr>
          <a:xfrm>
            <a:off x="628650" y="1369219"/>
            <a:ext cx="7886700" cy="32634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>
            <a:lvl1pPr indent="-3175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1pPr>
            <a:lvl2pPr indent="-317500" lvl="1" marL="9144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2pPr>
            <a:lvl3pPr indent="-317500" lvl="2" marL="1371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/>
            </a:lvl3pPr>
            <a:lvl4pPr indent="-317500" lvl="3" marL="18288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4pPr>
            <a:lvl5pPr indent="-317500" lvl="4" marL="22860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5pPr>
            <a:lvl6pPr indent="-317500" lvl="5" marL="27432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/>
            </a:lvl6pPr>
            <a:lvl7pPr indent="-317500" lvl="6" marL="32004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7pPr>
            <a:lvl8pPr indent="-317500" lvl="7" marL="3657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8pPr>
            <a:lvl9pPr indent="-317500" lvl="8" marL="4114800" algn="l">
              <a:lnSpc>
                <a:spcPct val="9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Char char="■"/>
              <a:defRPr/>
            </a:lvl9pPr>
          </a:lstStyle>
          <a:p/>
        </p:txBody>
      </p:sp>
      <p:sp>
        <p:nvSpPr>
          <p:cNvPr id="53" name="Google Shape;53;p28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4" name="Google Shape;54;p28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5" name="Google Shape;55;p28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showMasterSp="0" type="title">
  <p:cSld name="TITLE"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" name="Google Shape;70;p17"/>
          <p:cNvGrpSpPr/>
          <p:nvPr/>
        </p:nvGrpSpPr>
        <p:grpSpPr>
          <a:xfrm>
            <a:off x="409575" y="-3572"/>
            <a:ext cx="3761185" cy="5147072"/>
            <a:chOff x="2928938" y="-4763"/>
            <a:chExt cx="5014913" cy="6862763"/>
          </a:xfrm>
        </p:grpSpPr>
        <p:sp>
          <p:nvSpPr>
            <p:cNvPr id="71" name="Google Shape;71;p17"/>
            <p:cNvSpPr/>
            <p:nvPr/>
          </p:nvSpPr>
          <p:spPr>
            <a:xfrm>
              <a:off x="3367088" y="-4763"/>
              <a:ext cx="1063625" cy="2782888"/>
            </a:xfrm>
            <a:custGeom>
              <a:rect b="b" l="l" r="r" t="t"/>
              <a:pathLst>
                <a:path extrusionOk="0" h="1753" w="670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72" name="Google Shape;72;p17"/>
            <p:cNvSpPr/>
            <p:nvPr/>
          </p:nvSpPr>
          <p:spPr>
            <a:xfrm>
              <a:off x="2928938" y="-4763"/>
              <a:ext cx="1035050" cy="2673350"/>
            </a:xfrm>
            <a:custGeom>
              <a:rect b="b" l="l" r="r" t="t"/>
              <a:pathLst>
                <a:path extrusionOk="0" h="1684" w="652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</p:sp>
        <p:sp>
          <p:nvSpPr>
            <p:cNvPr id="73" name="Google Shape;73;p17"/>
            <p:cNvSpPr/>
            <p:nvPr/>
          </p:nvSpPr>
          <p:spPr>
            <a:xfrm>
              <a:off x="2928938" y="2582862"/>
              <a:ext cx="2693988" cy="4275138"/>
            </a:xfrm>
            <a:custGeom>
              <a:rect b="b" l="l" r="r" t="t"/>
              <a:pathLst>
                <a:path extrusionOk="0" h="2693" w="1697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</p:sp>
        <p:sp>
          <p:nvSpPr>
            <p:cNvPr id="74" name="Google Shape;74;p17"/>
            <p:cNvSpPr/>
            <p:nvPr/>
          </p:nvSpPr>
          <p:spPr>
            <a:xfrm>
              <a:off x="3371850" y="2692400"/>
              <a:ext cx="3332163" cy="4165600"/>
            </a:xfrm>
            <a:custGeom>
              <a:rect b="b" l="l" r="r" t="t"/>
              <a:pathLst>
                <a:path extrusionOk="0" h="2624" w="2099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rgbClr val="0B5982"/>
            </a:solidFill>
            <a:ln>
              <a:noFill/>
            </a:ln>
          </p:spPr>
        </p:sp>
        <p:sp>
          <p:nvSpPr>
            <p:cNvPr id="75" name="Google Shape;75;p17"/>
            <p:cNvSpPr/>
            <p:nvPr/>
          </p:nvSpPr>
          <p:spPr>
            <a:xfrm>
              <a:off x="3367088" y="2687637"/>
              <a:ext cx="4576763" cy="4170363"/>
            </a:xfrm>
            <a:custGeom>
              <a:rect b="b" l="l" r="r" t="t"/>
              <a:pathLst>
                <a:path extrusionOk="0" h="2627" w="2883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186C3"/>
            </a:solidFill>
            <a:ln>
              <a:noFill/>
            </a:ln>
          </p:spPr>
        </p:sp>
        <p:sp>
          <p:nvSpPr>
            <p:cNvPr id="76" name="Google Shape;76;p17"/>
            <p:cNvSpPr/>
            <p:nvPr/>
          </p:nvSpPr>
          <p:spPr>
            <a:xfrm>
              <a:off x="2928938" y="2578100"/>
              <a:ext cx="3584575" cy="4279900"/>
            </a:xfrm>
            <a:custGeom>
              <a:rect b="b" l="l" r="r" t="t"/>
              <a:pathLst>
                <a:path extrusionOk="0" h="2696" w="2258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rgbClr val="3F3F3F"/>
            </a:solidFill>
            <a:ln>
              <a:noFill/>
            </a:ln>
          </p:spPr>
        </p:sp>
      </p:grpSp>
      <p:sp>
        <p:nvSpPr>
          <p:cNvPr id="77" name="Google Shape;77;p17"/>
          <p:cNvSpPr txBox="1"/>
          <p:nvPr>
            <p:ph type="ctrTitle"/>
          </p:nvPr>
        </p:nvSpPr>
        <p:spPr>
          <a:xfrm>
            <a:off x="2196301" y="1035051"/>
            <a:ext cx="6431100" cy="19623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orbel"/>
              <a:buNone/>
              <a:defRPr sz="45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8" name="Google Shape;78;p17"/>
          <p:cNvSpPr txBox="1"/>
          <p:nvPr>
            <p:ph idx="1" type="subTitle"/>
          </p:nvPr>
        </p:nvSpPr>
        <p:spPr>
          <a:xfrm>
            <a:off x="3386533" y="2997200"/>
            <a:ext cx="5240700" cy="10413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>
            <a:lvl1pPr lvl="0" algn="r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2300"/>
              <a:buNone/>
              <a:defRPr sz="1600">
                <a:solidFill>
                  <a:schemeClr val="dk1"/>
                </a:solidFill>
              </a:defRPr>
            </a:lvl1pPr>
            <a:lvl2pPr lvl="1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200"/>
              <a:buNone/>
              <a:defRPr>
                <a:solidFill>
                  <a:srgbClr val="888888"/>
                </a:solidFill>
              </a:defRPr>
            </a:lvl2pPr>
            <a:lvl3pPr lvl="2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>
                <a:solidFill>
                  <a:srgbClr val="888888"/>
                </a:solidFill>
              </a:defRPr>
            </a:lvl3pPr>
            <a:lvl4pPr lvl="3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00"/>
              <a:buNone/>
              <a:defRPr>
                <a:solidFill>
                  <a:srgbClr val="888888"/>
                </a:solidFill>
              </a:defRPr>
            </a:lvl4pPr>
            <a:lvl5pPr lvl="4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00"/>
              <a:buNone/>
              <a:defRPr>
                <a:solidFill>
                  <a:srgbClr val="888888"/>
                </a:solidFill>
              </a:defRPr>
            </a:lvl5pPr>
            <a:lvl6pPr lvl="5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00"/>
              <a:buNone/>
              <a:defRPr>
                <a:solidFill>
                  <a:srgbClr val="888888"/>
                </a:solidFill>
              </a:defRPr>
            </a:lvl6pPr>
            <a:lvl7pPr lvl="6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00"/>
              <a:buNone/>
              <a:defRPr>
                <a:solidFill>
                  <a:srgbClr val="888888"/>
                </a:solidFill>
              </a:defRPr>
            </a:lvl7pPr>
            <a:lvl8pPr lvl="7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00"/>
              <a:buNone/>
              <a:defRPr>
                <a:solidFill>
                  <a:srgbClr val="888888"/>
                </a:solidFill>
              </a:defRPr>
            </a:lvl8pPr>
            <a:lvl9pPr lvl="8" algn="ctr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SzPts val="15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79" name="Google Shape;79;p17"/>
          <p:cNvSpPr txBox="1"/>
          <p:nvPr>
            <p:ph idx="10" type="dt"/>
          </p:nvPr>
        </p:nvSpPr>
        <p:spPr>
          <a:xfrm>
            <a:off x="7299492" y="4412456"/>
            <a:ext cx="8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80" name="Google Shape;80;p17"/>
          <p:cNvSpPr txBox="1"/>
          <p:nvPr>
            <p:ph idx="11" type="ftr"/>
          </p:nvPr>
        </p:nvSpPr>
        <p:spPr>
          <a:xfrm>
            <a:off x="3999309" y="4412456"/>
            <a:ext cx="32430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81" name="Google Shape;81;p17"/>
          <p:cNvSpPr txBox="1"/>
          <p:nvPr>
            <p:ph idx="12" type="sldNum"/>
          </p:nvPr>
        </p:nvSpPr>
        <p:spPr>
          <a:xfrm>
            <a:off x="8213892" y="4412456"/>
            <a:ext cx="413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8"/>
          <p:cNvSpPr txBox="1"/>
          <p:nvPr>
            <p:ph idx="10" type="dt"/>
          </p:nvPr>
        </p:nvSpPr>
        <p:spPr>
          <a:xfrm>
            <a:off x="7299492" y="4412456"/>
            <a:ext cx="8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84" name="Google Shape;84;p18"/>
          <p:cNvSpPr txBox="1"/>
          <p:nvPr>
            <p:ph idx="11" type="ftr"/>
          </p:nvPr>
        </p:nvSpPr>
        <p:spPr>
          <a:xfrm>
            <a:off x="1929209" y="4412456"/>
            <a:ext cx="53133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85" name="Google Shape;85;p18"/>
          <p:cNvSpPr txBox="1"/>
          <p:nvPr>
            <p:ph idx="12" type="sldNum"/>
          </p:nvPr>
        </p:nvSpPr>
        <p:spPr>
          <a:xfrm>
            <a:off x="8213892" y="4412456"/>
            <a:ext cx="413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Content" type="obj">
  <p:cSld name="OBJECT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9"/>
          <p:cNvSpPr txBox="1"/>
          <p:nvPr>
            <p:ph type="title"/>
          </p:nvPr>
        </p:nvSpPr>
        <p:spPr>
          <a:xfrm>
            <a:off x="1113233" y="514350"/>
            <a:ext cx="7514100" cy="1314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88" name="Google Shape;88;p29"/>
          <p:cNvSpPr txBox="1"/>
          <p:nvPr>
            <p:ph idx="1" type="body"/>
          </p:nvPr>
        </p:nvSpPr>
        <p:spPr>
          <a:xfrm>
            <a:off x="1113232" y="2000249"/>
            <a:ext cx="7514100" cy="2343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-355600" lvl="0" marL="457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2000"/>
              <a:buChar char="•"/>
              <a:defRPr/>
            </a:lvl1pPr>
            <a:lvl2pPr indent="-355600" lvl="1" marL="914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00"/>
              <a:buChar char="•"/>
              <a:defRPr/>
            </a:lvl2pPr>
            <a:lvl3pPr indent="-355600" lvl="2" marL="1371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00"/>
              <a:buChar char="•"/>
              <a:defRPr/>
            </a:lvl3pPr>
            <a:lvl4pPr indent="-355600" lvl="3" marL="18288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00"/>
              <a:buChar char="•"/>
              <a:defRPr/>
            </a:lvl4pPr>
            <a:lvl5pPr indent="-355600" lvl="4" marL="22860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00"/>
              <a:buChar char="•"/>
              <a:defRPr/>
            </a:lvl5pPr>
            <a:lvl6pPr indent="-355600" lvl="5" marL="27432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00"/>
              <a:buChar char="•"/>
              <a:defRPr/>
            </a:lvl6pPr>
            <a:lvl7pPr indent="-355600" lvl="6" marL="3200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00"/>
              <a:buChar char="•"/>
              <a:defRPr/>
            </a:lvl7pPr>
            <a:lvl8pPr indent="-355600" lvl="7" marL="3657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00"/>
              <a:buChar char="•"/>
              <a:defRPr/>
            </a:lvl8pPr>
            <a:lvl9pPr indent="-355600" lvl="8" marL="4114800" algn="l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SzPts val="2000"/>
              <a:buChar char="•"/>
              <a:defRPr/>
            </a:lvl9pPr>
          </a:lstStyle>
          <a:p/>
        </p:txBody>
      </p:sp>
      <p:sp>
        <p:nvSpPr>
          <p:cNvPr id="89" name="Google Shape;89;p29"/>
          <p:cNvSpPr txBox="1"/>
          <p:nvPr>
            <p:ph idx="10" type="dt"/>
          </p:nvPr>
        </p:nvSpPr>
        <p:spPr>
          <a:xfrm>
            <a:off x="7299492" y="4412456"/>
            <a:ext cx="8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90" name="Google Shape;90;p29"/>
          <p:cNvSpPr txBox="1"/>
          <p:nvPr>
            <p:ph idx="11" type="ftr"/>
          </p:nvPr>
        </p:nvSpPr>
        <p:spPr>
          <a:xfrm>
            <a:off x="1929209" y="4412456"/>
            <a:ext cx="53133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91" name="Google Shape;91;p29"/>
          <p:cNvSpPr txBox="1"/>
          <p:nvPr>
            <p:ph idx="12" type="sldNum"/>
          </p:nvPr>
        </p:nvSpPr>
        <p:spPr>
          <a:xfrm>
            <a:off x="8213892" y="4400348"/>
            <a:ext cx="413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30"/>
          <p:cNvSpPr txBox="1"/>
          <p:nvPr>
            <p:ph type="title"/>
          </p:nvPr>
        </p:nvSpPr>
        <p:spPr>
          <a:xfrm>
            <a:off x="1929209" y="2000249"/>
            <a:ext cx="6698100" cy="15828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bel"/>
              <a:buNone/>
              <a:defRPr b="0" sz="300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94" name="Google Shape;94;p30"/>
          <p:cNvSpPr txBox="1"/>
          <p:nvPr>
            <p:ph idx="1" type="body"/>
          </p:nvPr>
        </p:nvSpPr>
        <p:spPr>
          <a:xfrm>
            <a:off x="1929208" y="3583036"/>
            <a:ext cx="6698100" cy="6453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>
            <a:lvl1pPr indent="-228600" lvl="0" marL="457200" algn="r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2200"/>
              <a:buNone/>
              <a:defRPr sz="15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14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00"/>
              <a:buNone/>
              <a:defRPr sz="12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00"/>
              <a:buNone/>
              <a:defRPr sz="11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00"/>
              <a:buNone/>
              <a:defRPr sz="11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00"/>
              <a:buNone/>
              <a:defRPr sz="11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00"/>
              <a:buNone/>
              <a:defRPr sz="11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00"/>
              <a:buNone/>
              <a:defRPr sz="11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SzPts val="1500"/>
              <a:buNone/>
              <a:defRPr sz="11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95" name="Google Shape;95;p30"/>
          <p:cNvSpPr txBox="1"/>
          <p:nvPr>
            <p:ph idx="10" type="dt"/>
          </p:nvPr>
        </p:nvSpPr>
        <p:spPr>
          <a:xfrm>
            <a:off x="7299492" y="4412456"/>
            <a:ext cx="8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96" name="Google Shape;96;p30"/>
          <p:cNvSpPr txBox="1"/>
          <p:nvPr>
            <p:ph idx="11" type="ftr"/>
          </p:nvPr>
        </p:nvSpPr>
        <p:spPr>
          <a:xfrm>
            <a:off x="1929209" y="4412456"/>
            <a:ext cx="53133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97" name="Google Shape;97;p30"/>
          <p:cNvSpPr txBox="1"/>
          <p:nvPr>
            <p:ph idx="12" type="sldNum"/>
          </p:nvPr>
        </p:nvSpPr>
        <p:spPr>
          <a:xfrm>
            <a:off x="8213892" y="4412456"/>
            <a:ext cx="413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wo Content" type="twoObj">
  <p:cSld name="TWO_OBJECTS"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31"/>
          <p:cNvSpPr txBox="1"/>
          <p:nvPr>
            <p:ph type="title"/>
          </p:nvPr>
        </p:nvSpPr>
        <p:spPr>
          <a:xfrm>
            <a:off x="1113233" y="514350"/>
            <a:ext cx="7514100" cy="1314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00" name="Google Shape;100;p31"/>
          <p:cNvSpPr txBox="1"/>
          <p:nvPr>
            <p:ph idx="1" type="body"/>
          </p:nvPr>
        </p:nvSpPr>
        <p:spPr>
          <a:xfrm>
            <a:off x="1113234" y="2000249"/>
            <a:ext cx="3671400" cy="2343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-355600" lvl="0" marL="457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2000"/>
              <a:buChar char="•"/>
              <a:defRPr sz="1400"/>
            </a:lvl1pPr>
            <a:lvl2pPr indent="-336550" lvl="1" marL="914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00"/>
              <a:buChar char="•"/>
              <a:defRPr sz="1200"/>
            </a:lvl2pPr>
            <a:lvl3pPr indent="-323850" lvl="2" marL="1371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00"/>
              <a:buChar char="•"/>
              <a:defRPr sz="1100"/>
            </a:lvl3pPr>
            <a:lvl4pPr indent="-311150" lvl="3" marL="18288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300"/>
              <a:buChar char="•"/>
              <a:defRPr sz="900"/>
            </a:lvl4pPr>
            <a:lvl5pPr indent="-311150" lvl="4" marL="22860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300"/>
              <a:buChar char="•"/>
              <a:defRPr sz="900"/>
            </a:lvl5pPr>
            <a:lvl6pPr indent="-311150" lvl="5" marL="27432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300"/>
              <a:buChar char="•"/>
              <a:defRPr sz="900"/>
            </a:lvl6pPr>
            <a:lvl7pPr indent="-311150" lvl="6" marL="3200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300"/>
              <a:buChar char="•"/>
              <a:defRPr sz="900"/>
            </a:lvl7pPr>
            <a:lvl8pPr indent="-311150" lvl="7" marL="3657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300"/>
              <a:buChar char="•"/>
              <a:defRPr sz="900"/>
            </a:lvl8pPr>
            <a:lvl9pPr indent="-311150" lvl="8" marL="4114800" algn="l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SzPts val="1300"/>
              <a:buChar char="•"/>
              <a:defRPr sz="900"/>
            </a:lvl9pPr>
          </a:lstStyle>
          <a:p/>
        </p:txBody>
      </p:sp>
      <p:sp>
        <p:nvSpPr>
          <p:cNvPr id="101" name="Google Shape;101;p31"/>
          <p:cNvSpPr txBox="1"/>
          <p:nvPr>
            <p:ph idx="2" type="body"/>
          </p:nvPr>
        </p:nvSpPr>
        <p:spPr>
          <a:xfrm>
            <a:off x="4955975" y="2000250"/>
            <a:ext cx="3671400" cy="2343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-355600" lvl="0" marL="457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2000"/>
              <a:buChar char="•"/>
              <a:defRPr sz="1400"/>
            </a:lvl1pPr>
            <a:lvl2pPr indent="-336550" lvl="1" marL="914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00"/>
              <a:buChar char="•"/>
              <a:defRPr sz="1200"/>
            </a:lvl2pPr>
            <a:lvl3pPr indent="-323850" lvl="2" marL="1371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00"/>
              <a:buChar char="•"/>
              <a:defRPr sz="1100"/>
            </a:lvl3pPr>
            <a:lvl4pPr indent="-311150" lvl="3" marL="18288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300"/>
              <a:buChar char="•"/>
              <a:defRPr sz="900"/>
            </a:lvl4pPr>
            <a:lvl5pPr indent="-311150" lvl="4" marL="22860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300"/>
              <a:buChar char="•"/>
              <a:defRPr sz="900"/>
            </a:lvl5pPr>
            <a:lvl6pPr indent="-311150" lvl="5" marL="27432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300"/>
              <a:buChar char="•"/>
              <a:defRPr sz="900"/>
            </a:lvl6pPr>
            <a:lvl7pPr indent="-311150" lvl="6" marL="3200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300"/>
              <a:buChar char="•"/>
              <a:defRPr sz="900"/>
            </a:lvl7pPr>
            <a:lvl8pPr indent="-311150" lvl="7" marL="3657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300"/>
              <a:buChar char="•"/>
              <a:defRPr sz="900"/>
            </a:lvl8pPr>
            <a:lvl9pPr indent="-311150" lvl="8" marL="4114800" algn="l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SzPts val="1300"/>
              <a:buChar char="•"/>
              <a:defRPr sz="900"/>
            </a:lvl9pPr>
          </a:lstStyle>
          <a:p/>
        </p:txBody>
      </p:sp>
      <p:sp>
        <p:nvSpPr>
          <p:cNvPr id="102" name="Google Shape;102;p31"/>
          <p:cNvSpPr txBox="1"/>
          <p:nvPr>
            <p:ph idx="10" type="dt"/>
          </p:nvPr>
        </p:nvSpPr>
        <p:spPr>
          <a:xfrm>
            <a:off x="7299492" y="4412456"/>
            <a:ext cx="8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03" name="Google Shape;103;p31"/>
          <p:cNvSpPr txBox="1"/>
          <p:nvPr>
            <p:ph idx="11" type="ftr"/>
          </p:nvPr>
        </p:nvSpPr>
        <p:spPr>
          <a:xfrm>
            <a:off x="1929209" y="4412456"/>
            <a:ext cx="53133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04" name="Google Shape;104;p31"/>
          <p:cNvSpPr txBox="1"/>
          <p:nvPr>
            <p:ph idx="12" type="sldNum"/>
          </p:nvPr>
        </p:nvSpPr>
        <p:spPr>
          <a:xfrm>
            <a:off x="8213892" y="4412456"/>
            <a:ext cx="413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omparison" type="twoTxTwoObj">
  <p:cSld name="TWO_OBJECTS_WITH_TEXT"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32"/>
          <p:cNvSpPr txBox="1"/>
          <p:nvPr>
            <p:ph type="title"/>
          </p:nvPr>
        </p:nvSpPr>
        <p:spPr>
          <a:xfrm>
            <a:off x="1113233" y="514350"/>
            <a:ext cx="7514100" cy="1314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bel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07" name="Google Shape;107;p32"/>
          <p:cNvSpPr txBox="1"/>
          <p:nvPr>
            <p:ph idx="1" type="body"/>
          </p:nvPr>
        </p:nvSpPr>
        <p:spPr>
          <a:xfrm>
            <a:off x="1329134" y="1993900"/>
            <a:ext cx="3455400" cy="4323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3000"/>
              <a:buNone/>
              <a:defRPr b="0" sz="2100">
                <a:solidFill>
                  <a:srgbClr val="1186C3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200"/>
              <a:buNone/>
              <a:defRPr b="1" sz="1500"/>
            </a:lvl2pPr>
            <a:lvl3pPr indent="-228600" lvl="2" marL="1371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b="1" sz="1400"/>
            </a:lvl3pPr>
            <a:lvl4pPr indent="-228600" lvl="3" marL="18288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00"/>
              <a:buNone/>
              <a:defRPr b="1" sz="1200"/>
            </a:lvl4pPr>
            <a:lvl5pPr indent="-228600" lvl="4" marL="22860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00"/>
              <a:buNone/>
              <a:defRPr b="1" sz="1200"/>
            </a:lvl5pPr>
            <a:lvl6pPr indent="-228600" lvl="5" marL="27432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00"/>
              <a:buNone/>
              <a:defRPr b="1" sz="1200"/>
            </a:lvl6pPr>
            <a:lvl7pPr indent="-228600" lvl="6" marL="3200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00"/>
              <a:buNone/>
              <a:defRPr b="1" sz="1200"/>
            </a:lvl7pPr>
            <a:lvl8pPr indent="-228600" lvl="7" marL="3657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00"/>
              <a:buNone/>
              <a:defRPr b="1" sz="1200"/>
            </a:lvl8pPr>
            <a:lvl9pPr indent="-228600" lvl="8" marL="4114800" algn="l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SzPts val="1700"/>
              <a:buNone/>
              <a:defRPr b="1" sz="1200"/>
            </a:lvl9pPr>
          </a:lstStyle>
          <a:p/>
        </p:txBody>
      </p:sp>
      <p:sp>
        <p:nvSpPr>
          <p:cNvPr id="108" name="Google Shape;108;p32"/>
          <p:cNvSpPr txBox="1"/>
          <p:nvPr>
            <p:ph idx="2" type="body"/>
          </p:nvPr>
        </p:nvSpPr>
        <p:spPr>
          <a:xfrm>
            <a:off x="1113233" y="2501503"/>
            <a:ext cx="3671400" cy="18417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>
            <a:lvl1pPr indent="-355600" lvl="0" marL="457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2000"/>
              <a:buChar char="•"/>
              <a:defRPr sz="1400"/>
            </a:lvl1pPr>
            <a:lvl2pPr indent="-336550" lvl="1" marL="914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00"/>
              <a:buChar char="•"/>
              <a:defRPr sz="1200"/>
            </a:lvl2pPr>
            <a:lvl3pPr indent="-323850" lvl="2" marL="1371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00"/>
              <a:buChar char="•"/>
              <a:defRPr sz="1100"/>
            </a:lvl3pPr>
            <a:lvl4pPr indent="-311150" lvl="3" marL="18288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300"/>
              <a:buChar char="•"/>
              <a:defRPr sz="900"/>
            </a:lvl4pPr>
            <a:lvl5pPr indent="-311150" lvl="4" marL="22860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300"/>
              <a:buChar char="•"/>
              <a:defRPr sz="900"/>
            </a:lvl5pPr>
            <a:lvl6pPr indent="-311150" lvl="5" marL="27432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300"/>
              <a:buChar char="•"/>
              <a:defRPr sz="900"/>
            </a:lvl6pPr>
            <a:lvl7pPr indent="-311150" lvl="6" marL="3200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300"/>
              <a:buChar char="•"/>
              <a:defRPr sz="900"/>
            </a:lvl7pPr>
            <a:lvl8pPr indent="-311150" lvl="7" marL="3657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300"/>
              <a:buChar char="•"/>
              <a:defRPr sz="900"/>
            </a:lvl8pPr>
            <a:lvl9pPr indent="-311150" lvl="8" marL="4114800" algn="l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SzPts val="1300"/>
              <a:buChar char="•"/>
              <a:defRPr sz="900"/>
            </a:lvl9pPr>
          </a:lstStyle>
          <a:p/>
        </p:txBody>
      </p:sp>
      <p:sp>
        <p:nvSpPr>
          <p:cNvPr id="109" name="Google Shape;109;p32"/>
          <p:cNvSpPr txBox="1"/>
          <p:nvPr>
            <p:ph idx="3" type="body"/>
          </p:nvPr>
        </p:nvSpPr>
        <p:spPr>
          <a:xfrm>
            <a:off x="5160365" y="2000250"/>
            <a:ext cx="3466800" cy="4323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3000"/>
              <a:buNone/>
              <a:defRPr b="0" sz="2100">
                <a:solidFill>
                  <a:srgbClr val="1186C3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200"/>
              <a:buNone/>
              <a:defRPr b="1" sz="1500"/>
            </a:lvl2pPr>
            <a:lvl3pPr indent="-228600" lvl="2" marL="1371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b="1" sz="1400"/>
            </a:lvl3pPr>
            <a:lvl4pPr indent="-228600" lvl="3" marL="18288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00"/>
              <a:buNone/>
              <a:defRPr b="1" sz="1200"/>
            </a:lvl4pPr>
            <a:lvl5pPr indent="-228600" lvl="4" marL="22860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00"/>
              <a:buNone/>
              <a:defRPr b="1" sz="1200"/>
            </a:lvl5pPr>
            <a:lvl6pPr indent="-228600" lvl="5" marL="27432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00"/>
              <a:buNone/>
              <a:defRPr b="1" sz="1200"/>
            </a:lvl6pPr>
            <a:lvl7pPr indent="-228600" lvl="6" marL="3200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00"/>
              <a:buNone/>
              <a:defRPr b="1" sz="1200"/>
            </a:lvl7pPr>
            <a:lvl8pPr indent="-228600" lvl="7" marL="3657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00"/>
              <a:buNone/>
              <a:defRPr b="1" sz="1200"/>
            </a:lvl8pPr>
            <a:lvl9pPr indent="-228600" lvl="8" marL="4114800" algn="l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SzPts val="1700"/>
              <a:buNone/>
              <a:defRPr b="1" sz="1200"/>
            </a:lvl9pPr>
          </a:lstStyle>
          <a:p/>
        </p:txBody>
      </p:sp>
      <p:sp>
        <p:nvSpPr>
          <p:cNvPr id="110" name="Google Shape;110;p32"/>
          <p:cNvSpPr txBox="1"/>
          <p:nvPr>
            <p:ph idx="4" type="body"/>
          </p:nvPr>
        </p:nvSpPr>
        <p:spPr>
          <a:xfrm>
            <a:off x="4955975" y="2501503"/>
            <a:ext cx="3671400" cy="18417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>
            <a:lvl1pPr indent="-355600" lvl="0" marL="457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2000"/>
              <a:buChar char="•"/>
              <a:defRPr sz="1400"/>
            </a:lvl1pPr>
            <a:lvl2pPr indent="-336550" lvl="1" marL="914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00"/>
              <a:buChar char="•"/>
              <a:defRPr sz="1200"/>
            </a:lvl2pPr>
            <a:lvl3pPr indent="-323850" lvl="2" marL="1371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00"/>
              <a:buChar char="•"/>
              <a:defRPr sz="1100"/>
            </a:lvl3pPr>
            <a:lvl4pPr indent="-311150" lvl="3" marL="18288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300"/>
              <a:buChar char="•"/>
              <a:defRPr sz="900"/>
            </a:lvl4pPr>
            <a:lvl5pPr indent="-311150" lvl="4" marL="22860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300"/>
              <a:buChar char="•"/>
              <a:defRPr sz="900"/>
            </a:lvl5pPr>
            <a:lvl6pPr indent="-311150" lvl="5" marL="27432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300"/>
              <a:buChar char="•"/>
              <a:defRPr sz="900"/>
            </a:lvl6pPr>
            <a:lvl7pPr indent="-311150" lvl="6" marL="3200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300"/>
              <a:buChar char="•"/>
              <a:defRPr sz="900"/>
            </a:lvl7pPr>
            <a:lvl8pPr indent="-311150" lvl="7" marL="3657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300"/>
              <a:buChar char="•"/>
              <a:defRPr sz="900"/>
            </a:lvl8pPr>
            <a:lvl9pPr indent="-311150" lvl="8" marL="4114800" algn="l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SzPts val="1300"/>
              <a:buChar char="•"/>
              <a:defRPr sz="900"/>
            </a:lvl9pPr>
          </a:lstStyle>
          <a:p/>
        </p:txBody>
      </p:sp>
      <p:sp>
        <p:nvSpPr>
          <p:cNvPr id="111" name="Google Shape;111;p32"/>
          <p:cNvSpPr txBox="1"/>
          <p:nvPr>
            <p:ph idx="10" type="dt"/>
          </p:nvPr>
        </p:nvSpPr>
        <p:spPr>
          <a:xfrm>
            <a:off x="7299492" y="4412456"/>
            <a:ext cx="8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12" name="Google Shape;112;p32"/>
          <p:cNvSpPr txBox="1"/>
          <p:nvPr>
            <p:ph idx="11" type="ftr"/>
          </p:nvPr>
        </p:nvSpPr>
        <p:spPr>
          <a:xfrm>
            <a:off x="1929209" y="4412456"/>
            <a:ext cx="53133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13" name="Google Shape;113;p32"/>
          <p:cNvSpPr txBox="1"/>
          <p:nvPr>
            <p:ph idx="12" type="sldNum"/>
          </p:nvPr>
        </p:nvSpPr>
        <p:spPr>
          <a:xfrm>
            <a:off x="8213892" y="4412456"/>
            <a:ext cx="413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33"/>
          <p:cNvSpPr txBox="1"/>
          <p:nvPr>
            <p:ph type="title"/>
          </p:nvPr>
        </p:nvSpPr>
        <p:spPr>
          <a:xfrm>
            <a:off x="1113233" y="514350"/>
            <a:ext cx="7514100" cy="1314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16" name="Google Shape;116;p33"/>
          <p:cNvSpPr txBox="1"/>
          <p:nvPr>
            <p:ph idx="10" type="dt"/>
          </p:nvPr>
        </p:nvSpPr>
        <p:spPr>
          <a:xfrm>
            <a:off x="7299492" y="4412456"/>
            <a:ext cx="8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17" name="Google Shape;117;p33"/>
          <p:cNvSpPr txBox="1"/>
          <p:nvPr>
            <p:ph idx="11" type="ftr"/>
          </p:nvPr>
        </p:nvSpPr>
        <p:spPr>
          <a:xfrm>
            <a:off x="1929209" y="4412456"/>
            <a:ext cx="53133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18" name="Google Shape;118;p33"/>
          <p:cNvSpPr txBox="1"/>
          <p:nvPr>
            <p:ph idx="12" type="sldNum"/>
          </p:nvPr>
        </p:nvSpPr>
        <p:spPr>
          <a:xfrm>
            <a:off x="8213892" y="4412456"/>
            <a:ext cx="413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ontent with Caption" type="objTx">
  <p:cSld name="OBJECT_WITH_CAPTION_TEXT"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34"/>
          <p:cNvSpPr txBox="1"/>
          <p:nvPr>
            <p:ph type="title"/>
          </p:nvPr>
        </p:nvSpPr>
        <p:spPr>
          <a:xfrm>
            <a:off x="1113234" y="1200150"/>
            <a:ext cx="2661900" cy="10287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rbel"/>
              <a:buNone/>
              <a:defRPr b="0" sz="1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21" name="Google Shape;121;p34"/>
          <p:cNvSpPr txBox="1"/>
          <p:nvPr>
            <p:ph idx="1" type="body"/>
          </p:nvPr>
        </p:nvSpPr>
        <p:spPr>
          <a:xfrm>
            <a:off x="3946525" y="514349"/>
            <a:ext cx="4680600" cy="38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-368300" lvl="0" marL="457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2200"/>
              <a:buChar char="•"/>
              <a:defRPr sz="1500"/>
            </a:lvl1pPr>
            <a:lvl2pPr indent="-355600" lvl="1" marL="914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00"/>
              <a:buChar char="•"/>
              <a:defRPr sz="1400"/>
            </a:lvl2pPr>
            <a:lvl3pPr indent="-336550" lvl="2" marL="1371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00"/>
              <a:buChar char="•"/>
              <a:defRPr sz="1200"/>
            </a:lvl3pPr>
            <a:lvl4pPr indent="-323850" lvl="3" marL="18288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00"/>
              <a:buChar char="•"/>
              <a:defRPr sz="1100"/>
            </a:lvl4pPr>
            <a:lvl5pPr indent="-323850" lvl="4" marL="22860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00"/>
              <a:buChar char="•"/>
              <a:defRPr sz="1100"/>
            </a:lvl5pPr>
            <a:lvl6pPr indent="-323850" lvl="5" marL="27432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00"/>
              <a:buChar char="•"/>
              <a:defRPr sz="1100"/>
            </a:lvl6pPr>
            <a:lvl7pPr indent="-323850" lvl="6" marL="3200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00"/>
              <a:buChar char="•"/>
              <a:defRPr sz="1100"/>
            </a:lvl7pPr>
            <a:lvl8pPr indent="-323850" lvl="7" marL="3657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00"/>
              <a:buChar char="•"/>
              <a:defRPr sz="1100"/>
            </a:lvl8pPr>
            <a:lvl9pPr indent="-323850" lvl="8" marL="4114800" algn="l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SzPts val="1500"/>
              <a:buChar char="•"/>
              <a:defRPr sz="1100"/>
            </a:lvl9pPr>
          </a:lstStyle>
          <a:p/>
        </p:txBody>
      </p:sp>
      <p:sp>
        <p:nvSpPr>
          <p:cNvPr id="122" name="Google Shape;122;p34"/>
          <p:cNvSpPr txBox="1"/>
          <p:nvPr>
            <p:ph idx="2" type="body"/>
          </p:nvPr>
        </p:nvSpPr>
        <p:spPr>
          <a:xfrm>
            <a:off x="1113234" y="2228850"/>
            <a:ext cx="2661900" cy="137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-228600" lvl="0" marL="457200" algn="ctr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SzPts val="1700"/>
              <a:buNone/>
              <a:defRPr sz="1200"/>
            </a:lvl1pPr>
            <a:lvl2pPr indent="-228600" lvl="1" marL="914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300"/>
              <a:buNone/>
              <a:defRPr sz="900"/>
            </a:lvl2pPr>
            <a:lvl3pPr indent="-228600" lvl="2" marL="1371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100"/>
              <a:buNone/>
              <a:defRPr sz="800"/>
            </a:lvl3pPr>
            <a:lvl4pPr indent="-228600" lvl="3" marL="18288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700"/>
            </a:lvl4pPr>
            <a:lvl5pPr indent="-228600" lvl="4" marL="22860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700"/>
            </a:lvl5pPr>
            <a:lvl6pPr indent="-228600" lvl="5" marL="27432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700"/>
            </a:lvl6pPr>
            <a:lvl7pPr indent="-228600" lvl="6" marL="3200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700"/>
            </a:lvl7pPr>
            <a:lvl8pPr indent="-228600" lvl="7" marL="3657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700"/>
            </a:lvl8pPr>
            <a:lvl9pPr indent="-228600" lvl="8" marL="4114800" algn="l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SzPts val="1000"/>
              <a:buNone/>
              <a:defRPr sz="700"/>
            </a:lvl9pPr>
          </a:lstStyle>
          <a:p/>
        </p:txBody>
      </p:sp>
      <p:sp>
        <p:nvSpPr>
          <p:cNvPr id="123" name="Google Shape;123;p34"/>
          <p:cNvSpPr txBox="1"/>
          <p:nvPr>
            <p:ph idx="10" type="dt"/>
          </p:nvPr>
        </p:nvSpPr>
        <p:spPr>
          <a:xfrm>
            <a:off x="7299492" y="4412456"/>
            <a:ext cx="8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24" name="Google Shape;124;p34"/>
          <p:cNvSpPr txBox="1"/>
          <p:nvPr>
            <p:ph idx="11" type="ftr"/>
          </p:nvPr>
        </p:nvSpPr>
        <p:spPr>
          <a:xfrm>
            <a:off x="1929209" y="4412456"/>
            <a:ext cx="53133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25" name="Google Shape;125;p34"/>
          <p:cNvSpPr txBox="1"/>
          <p:nvPr>
            <p:ph idx="12" type="sldNum"/>
          </p:nvPr>
        </p:nvSpPr>
        <p:spPr>
          <a:xfrm>
            <a:off x="8213892" y="4412456"/>
            <a:ext cx="413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Picture with Caption" type="picTx">
  <p:cSld name="PICTURE_WITH_CAPTION_TEXT"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35"/>
          <p:cNvSpPr txBox="1"/>
          <p:nvPr>
            <p:ph type="title"/>
          </p:nvPr>
        </p:nvSpPr>
        <p:spPr>
          <a:xfrm>
            <a:off x="1112043" y="1314449"/>
            <a:ext cx="4069500" cy="10287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Corbel"/>
              <a:buNone/>
              <a:defRPr b="0" sz="21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28" name="Google Shape;128;p35"/>
          <p:cNvSpPr/>
          <p:nvPr>
            <p:ph idx="2" type="pic"/>
          </p:nvPr>
        </p:nvSpPr>
        <p:spPr>
          <a:xfrm>
            <a:off x="5696012" y="685800"/>
            <a:ext cx="2460900" cy="3429000"/>
          </a:xfrm>
          <a:prstGeom prst="roundRect">
            <a:avLst>
              <a:gd fmla="val 4280" name="adj"/>
            </a:avLst>
          </a:prstGeom>
          <a:noFill/>
          <a:ln cap="flat" cmpd="sng" w="38100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34275" lIns="68575" spcFirstLastPara="1" rIns="68575" wrap="square" tIns="34275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1186C3"/>
              </a:buClr>
              <a:buSzPts val="17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1186C3"/>
              </a:buClr>
              <a:buSzPts val="17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lvl="2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1186C3"/>
              </a:buClr>
              <a:buSzPts val="17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lvl="3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1186C3"/>
              </a:buClr>
              <a:buSzPts val="17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lvl="4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1186C3"/>
              </a:buClr>
              <a:buSzPts val="17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lvl="5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1186C3"/>
              </a:buClr>
              <a:buSzPts val="17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lvl="6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1186C3"/>
              </a:buClr>
              <a:buSzPts val="17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lvl="7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1186C3"/>
              </a:buClr>
              <a:buSzPts val="17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lvl="8" marR="0" rtl="0" algn="l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Clr>
                <a:srgbClr val="1186C3"/>
              </a:buClr>
              <a:buSzPts val="17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/>
        </p:txBody>
      </p:sp>
      <p:sp>
        <p:nvSpPr>
          <p:cNvPr id="129" name="Google Shape;129;p35"/>
          <p:cNvSpPr txBox="1"/>
          <p:nvPr>
            <p:ph idx="1" type="body"/>
          </p:nvPr>
        </p:nvSpPr>
        <p:spPr>
          <a:xfrm>
            <a:off x="1112043" y="2343149"/>
            <a:ext cx="4069500" cy="137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-228600" lvl="0" marL="457200" algn="ctr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2000"/>
              <a:buNone/>
              <a:defRPr sz="1400"/>
            </a:lvl1pPr>
            <a:lvl2pPr indent="-228600" lvl="1" marL="914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300"/>
              <a:buNone/>
              <a:defRPr sz="900"/>
            </a:lvl2pPr>
            <a:lvl3pPr indent="-228600" lvl="2" marL="1371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100"/>
              <a:buNone/>
              <a:defRPr sz="800"/>
            </a:lvl3pPr>
            <a:lvl4pPr indent="-228600" lvl="3" marL="18288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700"/>
            </a:lvl4pPr>
            <a:lvl5pPr indent="-228600" lvl="4" marL="22860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700"/>
            </a:lvl5pPr>
            <a:lvl6pPr indent="-228600" lvl="5" marL="27432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700"/>
            </a:lvl6pPr>
            <a:lvl7pPr indent="-228600" lvl="6" marL="3200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700"/>
            </a:lvl7pPr>
            <a:lvl8pPr indent="-228600" lvl="7" marL="3657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700"/>
            </a:lvl8pPr>
            <a:lvl9pPr indent="-228600" lvl="8" marL="4114800" algn="l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SzPts val="1000"/>
              <a:buNone/>
              <a:defRPr sz="700"/>
            </a:lvl9pPr>
          </a:lstStyle>
          <a:p/>
        </p:txBody>
      </p:sp>
      <p:sp>
        <p:nvSpPr>
          <p:cNvPr id="130" name="Google Shape;130;p35"/>
          <p:cNvSpPr txBox="1"/>
          <p:nvPr>
            <p:ph idx="10" type="dt"/>
          </p:nvPr>
        </p:nvSpPr>
        <p:spPr>
          <a:xfrm>
            <a:off x="7299492" y="4412456"/>
            <a:ext cx="8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31" name="Google Shape;131;p35"/>
          <p:cNvSpPr txBox="1"/>
          <p:nvPr>
            <p:ph idx="11" type="ftr"/>
          </p:nvPr>
        </p:nvSpPr>
        <p:spPr>
          <a:xfrm>
            <a:off x="1929209" y="4412456"/>
            <a:ext cx="53133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32" name="Google Shape;132;p35"/>
          <p:cNvSpPr txBox="1"/>
          <p:nvPr>
            <p:ph idx="12" type="sldNum"/>
          </p:nvPr>
        </p:nvSpPr>
        <p:spPr>
          <a:xfrm>
            <a:off x="8213892" y="4412456"/>
            <a:ext cx="413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Panoramic Picture with Caption">
  <p:cSld name="Panoramic Picture with Caption"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36"/>
          <p:cNvSpPr txBox="1"/>
          <p:nvPr>
            <p:ph type="title"/>
          </p:nvPr>
        </p:nvSpPr>
        <p:spPr>
          <a:xfrm>
            <a:off x="1113233" y="3549649"/>
            <a:ext cx="7514100" cy="4251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rbel"/>
              <a:buNone/>
              <a:defRPr b="0" sz="1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35" name="Google Shape;135;p36"/>
          <p:cNvSpPr/>
          <p:nvPr>
            <p:ph idx="2" type="pic"/>
          </p:nvPr>
        </p:nvSpPr>
        <p:spPr>
          <a:xfrm>
            <a:off x="1789509" y="699084"/>
            <a:ext cx="6169500" cy="2373900"/>
          </a:xfrm>
          <a:prstGeom prst="roundRect">
            <a:avLst>
              <a:gd fmla="val 4380" name="adj"/>
            </a:avLst>
          </a:prstGeom>
          <a:noFill/>
          <a:ln cap="flat" cmpd="sng" w="38100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34275" lIns="68575" spcFirstLastPara="1" rIns="68575" wrap="square" tIns="34275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1186C3"/>
              </a:buClr>
              <a:buSzPts val="17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1186C3"/>
              </a:buClr>
              <a:buSzPts val="17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lvl="2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1186C3"/>
              </a:buClr>
              <a:buSzPts val="17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lvl="3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1186C3"/>
              </a:buClr>
              <a:buSzPts val="17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lvl="4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1186C3"/>
              </a:buClr>
              <a:buSzPts val="17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lvl="5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1186C3"/>
              </a:buClr>
              <a:buSzPts val="17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lvl="6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1186C3"/>
              </a:buClr>
              <a:buSzPts val="17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lvl="7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1186C3"/>
              </a:buClr>
              <a:buSzPts val="17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lvl="8" marR="0" rtl="0" algn="l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Clr>
                <a:srgbClr val="1186C3"/>
              </a:buClr>
              <a:buSzPts val="17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/>
        </p:txBody>
      </p:sp>
      <p:sp>
        <p:nvSpPr>
          <p:cNvPr id="136" name="Google Shape;136;p36"/>
          <p:cNvSpPr txBox="1"/>
          <p:nvPr>
            <p:ph idx="1" type="body"/>
          </p:nvPr>
        </p:nvSpPr>
        <p:spPr>
          <a:xfrm>
            <a:off x="1113233" y="3974702"/>
            <a:ext cx="7514100" cy="370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-228600" lvl="0" marL="457200" algn="ctr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SzPts val="1500"/>
              <a:buNone/>
              <a:defRPr sz="1100"/>
            </a:lvl1pPr>
            <a:lvl2pPr indent="-228600" lvl="1" marL="914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300"/>
              <a:buNone/>
              <a:defRPr sz="900"/>
            </a:lvl2pPr>
            <a:lvl3pPr indent="-228600" lvl="2" marL="1371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100"/>
              <a:buNone/>
              <a:defRPr sz="800"/>
            </a:lvl3pPr>
            <a:lvl4pPr indent="-228600" lvl="3" marL="18288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700"/>
            </a:lvl4pPr>
            <a:lvl5pPr indent="-228600" lvl="4" marL="22860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700"/>
            </a:lvl5pPr>
            <a:lvl6pPr indent="-228600" lvl="5" marL="27432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700"/>
            </a:lvl6pPr>
            <a:lvl7pPr indent="-228600" lvl="6" marL="3200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700"/>
            </a:lvl7pPr>
            <a:lvl8pPr indent="-228600" lvl="7" marL="3657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700"/>
            </a:lvl8pPr>
            <a:lvl9pPr indent="-228600" lvl="8" marL="4114800" algn="l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SzPts val="1000"/>
              <a:buNone/>
              <a:defRPr sz="700"/>
            </a:lvl9pPr>
          </a:lstStyle>
          <a:p/>
        </p:txBody>
      </p:sp>
      <p:sp>
        <p:nvSpPr>
          <p:cNvPr id="137" name="Google Shape;137;p36"/>
          <p:cNvSpPr txBox="1"/>
          <p:nvPr>
            <p:ph idx="10" type="dt"/>
          </p:nvPr>
        </p:nvSpPr>
        <p:spPr>
          <a:xfrm>
            <a:off x="7299492" y="4412456"/>
            <a:ext cx="8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38" name="Google Shape;138;p36"/>
          <p:cNvSpPr txBox="1"/>
          <p:nvPr>
            <p:ph idx="11" type="ftr"/>
          </p:nvPr>
        </p:nvSpPr>
        <p:spPr>
          <a:xfrm>
            <a:off x="1929209" y="4412456"/>
            <a:ext cx="53133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39" name="Google Shape;139;p36"/>
          <p:cNvSpPr txBox="1"/>
          <p:nvPr>
            <p:ph idx="12" type="sldNum"/>
          </p:nvPr>
        </p:nvSpPr>
        <p:spPr>
          <a:xfrm>
            <a:off x="8213892" y="4412456"/>
            <a:ext cx="413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Caption">
  <p:cSld name="Title and Caption"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37"/>
          <p:cNvSpPr txBox="1"/>
          <p:nvPr>
            <p:ph type="title"/>
          </p:nvPr>
        </p:nvSpPr>
        <p:spPr>
          <a:xfrm>
            <a:off x="1113234" y="514350"/>
            <a:ext cx="7514100" cy="2286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rbel"/>
              <a:buNone/>
              <a:defRPr b="0" sz="240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42" name="Google Shape;142;p37"/>
          <p:cNvSpPr txBox="1"/>
          <p:nvPr>
            <p:ph idx="1" type="body"/>
          </p:nvPr>
        </p:nvSpPr>
        <p:spPr>
          <a:xfrm>
            <a:off x="1113234" y="3257550"/>
            <a:ext cx="7514100" cy="108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-228600" lvl="0" marL="457200" algn="ctr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2200"/>
              <a:buNone/>
              <a:defRPr sz="15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14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00"/>
              <a:buNone/>
              <a:defRPr sz="12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00"/>
              <a:buNone/>
              <a:defRPr sz="11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00"/>
              <a:buNone/>
              <a:defRPr sz="11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00"/>
              <a:buNone/>
              <a:defRPr sz="11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00"/>
              <a:buNone/>
              <a:defRPr sz="11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00"/>
              <a:buNone/>
              <a:defRPr sz="11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SzPts val="1500"/>
              <a:buNone/>
              <a:defRPr sz="11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43" name="Google Shape;143;p37"/>
          <p:cNvSpPr txBox="1"/>
          <p:nvPr>
            <p:ph idx="10" type="dt"/>
          </p:nvPr>
        </p:nvSpPr>
        <p:spPr>
          <a:xfrm>
            <a:off x="7299492" y="4412456"/>
            <a:ext cx="8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44" name="Google Shape;144;p37"/>
          <p:cNvSpPr txBox="1"/>
          <p:nvPr>
            <p:ph idx="11" type="ftr"/>
          </p:nvPr>
        </p:nvSpPr>
        <p:spPr>
          <a:xfrm>
            <a:off x="1929209" y="4412456"/>
            <a:ext cx="53133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45" name="Google Shape;145;p37"/>
          <p:cNvSpPr txBox="1"/>
          <p:nvPr>
            <p:ph idx="12" type="sldNum"/>
          </p:nvPr>
        </p:nvSpPr>
        <p:spPr>
          <a:xfrm>
            <a:off x="8213892" y="4412456"/>
            <a:ext cx="413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Quote with Caption">
  <p:cSld name="Quote with Caption"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38"/>
          <p:cNvSpPr txBox="1"/>
          <p:nvPr/>
        </p:nvSpPr>
        <p:spPr>
          <a:xfrm>
            <a:off x="1198959" y="647267"/>
            <a:ext cx="457200" cy="438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orbel"/>
              <a:buNone/>
            </a:pPr>
            <a:r>
              <a:rPr b="0" i="0" lang="en-GB" sz="60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“</a:t>
            </a:r>
            <a:endParaRPr b="0" i="0" sz="1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8" name="Google Shape;148;p38"/>
          <p:cNvSpPr txBox="1"/>
          <p:nvPr/>
        </p:nvSpPr>
        <p:spPr>
          <a:xfrm>
            <a:off x="8170069" y="2114549"/>
            <a:ext cx="457200" cy="438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orbel"/>
              <a:buNone/>
            </a:pPr>
            <a:r>
              <a:rPr b="0" i="0" lang="en-GB" sz="60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”</a:t>
            </a:r>
            <a:endParaRPr b="0" i="0" sz="1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9" name="Google Shape;149;p38"/>
          <p:cNvSpPr txBox="1"/>
          <p:nvPr>
            <p:ph type="title"/>
          </p:nvPr>
        </p:nvSpPr>
        <p:spPr>
          <a:xfrm>
            <a:off x="1656159" y="514350"/>
            <a:ext cx="6742500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rbel"/>
              <a:buNone/>
              <a:defRPr b="0" sz="2400" cap="none">
                <a:solidFill>
                  <a:schemeClr val="dk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50" name="Google Shape;150;p38"/>
          <p:cNvSpPr txBox="1"/>
          <p:nvPr>
            <p:ph idx="1" type="body"/>
          </p:nvPr>
        </p:nvSpPr>
        <p:spPr>
          <a:xfrm>
            <a:off x="1827608" y="2571749"/>
            <a:ext cx="6399600" cy="285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2000"/>
              <a:buFont typeface="Corbel"/>
              <a:buNone/>
              <a:defRPr sz="1400"/>
            </a:lvl1pPr>
            <a:lvl2pPr indent="-228600" lvl="1" marL="914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200"/>
              <a:buFont typeface="Corbel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00"/>
              <a:buFont typeface="Corbel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00"/>
              <a:buFont typeface="Corbel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00"/>
              <a:buFont typeface="Corbel"/>
              <a:buNone/>
              <a:defRPr/>
            </a:lvl5pPr>
            <a:lvl6pPr indent="-355600" lvl="5" marL="27432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00"/>
              <a:buChar char="•"/>
              <a:defRPr/>
            </a:lvl6pPr>
            <a:lvl7pPr indent="-355600" lvl="6" marL="3200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00"/>
              <a:buChar char="•"/>
              <a:defRPr/>
            </a:lvl7pPr>
            <a:lvl8pPr indent="-355600" lvl="7" marL="3657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00"/>
              <a:buChar char="•"/>
              <a:defRPr/>
            </a:lvl8pPr>
            <a:lvl9pPr indent="-355600" lvl="8" marL="4114800" algn="l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SzPts val="2000"/>
              <a:buChar char="•"/>
              <a:defRPr/>
            </a:lvl9pPr>
          </a:lstStyle>
          <a:p/>
        </p:txBody>
      </p:sp>
      <p:sp>
        <p:nvSpPr>
          <p:cNvPr id="151" name="Google Shape;151;p38"/>
          <p:cNvSpPr txBox="1"/>
          <p:nvPr>
            <p:ph idx="2" type="body"/>
          </p:nvPr>
        </p:nvSpPr>
        <p:spPr>
          <a:xfrm>
            <a:off x="1113233" y="3257550"/>
            <a:ext cx="7514100" cy="108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-228600" lvl="0" marL="457200" algn="ctr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2200"/>
              <a:buNone/>
              <a:defRPr sz="15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14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00"/>
              <a:buNone/>
              <a:defRPr sz="12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00"/>
              <a:buNone/>
              <a:defRPr sz="11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00"/>
              <a:buNone/>
              <a:defRPr sz="11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00"/>
              <a:buNone/>
              <a:defRPr sz="11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00"/>
              <a:buNone/>
              <a:defRPr sz="11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00"/>
              <a:buNone/>
              <a:defRPr sz="11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SzPts val="1500"/>
              <a:buNone/>
              <a:defRPr sz="11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52" name="Google Shape;152;p38"/>
          <p:cNvSpPr txBox="1"/>
          <p:nvPr>
            <p:ph idx="10" type="dt"/>
          </p:nvPr>
        </p:nvSpPr>
        <p:spPr>
          <a:xfrm>
            <a:off x="7299492" y="4412456"/>
            <a:ext cx="8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53" name="Google Shape;153;p38"/>
          <p:cNvSpPr txBox="1"/>
          <p:nvPr>
            <p:ph idx="11" type="ftr"/>
          </p:nvPr>
        </p:nvSpPr>
        <p:spPr>
          <a:xfrm>
            <a:off x="1929209" y="4412456"/>
            <a:ext cx="53133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54" name="Google Shape;154;p38"/>
          <p:cNvSpPr txBox="1"/>
          <p:nvPr>
            <p:ph idx="12" type="sldNum"/>
          </p:nvPr>
        </p:nvSpPr>
        <p:spPr>
          <a:xfrm>
            <a:off x="8213892" y="4412456"/>
            <a:ext cx="413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Name Card">
  <p:cSld name="Name Card"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39"/>
          <p:cNvSpPr txBox="1"/>
          <p:nvPr>
            <p:ph type="title"/>
          </p:nvPr>
        </p:nvSpPr>
        <p:spPr>
          <a:xfrm>
            <a:off x="1113235" y="2481436"/>
            <a:ext cx="7514100" cy="11016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rbel"/>
              <a:buNone/>
              <a:defRPr b="0" sz="240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57" name="Google Shape;157;p39"/>
          <p:cNvSpPr txBox="1"/>
          <p:nvPr>
            <p:ph idx="1" type="body"/>
          </p:nvPr>
        </p:nvSpPr>
        <p:spPr>
          <a:xfrm>
            <a:off x="1113234" y="3583036"/>
            <a:ext cx="7514100" cy="6453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>
            <a:lvl1pPr indent="-228600" lvl="0" marL="457200" algn="r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2200"/>
              <a:buNone/>
              <a:defRPr sz="15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14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00"/>
              <a:buNone/>
              <a:defRPr sz="12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00"/>
              <a:buNone/>
              <a:defRPr sz="11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00"/>
              <a:buNone/>
              <a:defRPr sz="11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00"/>
              <a:buNone/>
              <a:defRPr sz="11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00"/>
              <a:buNone/>
              <a:defRPr sz="11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00"/>
              <a:buNone/>
              <a:defRPr sz="11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SzPts val="1500"/>
              <a:buNone/>
              <a:defRPr sz="11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58" name="Google Shape;158;p39"/>
          <p:cNvSpPr txBox="1"/>
          <p:nvPr>
            <p:ph idx="10" type="dt"/>
          </p:nvPr>
        </p:nvSpPr>
        <p:spPr>
          <a:xfrm>
            <a:off x="7299492" y="4412456"/>
            <a:ext cx="8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59" name="Google Shape;159;p39"/>
          <p:cNvSpPr txBox="1"/>
          <p:nvPr>
            <p:ph idx="11" type="ftr"/>
          </p:nvPr>
        </p:nvSpPr>
        <p:spPr>
          <a:xfrm>
            <a:off x="1929209" y="4412456"/>
            <a:ext cx="53133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60" name="Google Shape;160;p39"/>
          <p:cNvSpPr txBox="1"/>
          <p:nvPr>
            <p:ph idx="12" type="sldNum"/>
          </p:nvPr>
        </p:nvSpPr>
        <p:spPr>
          <a:xfrm>
            <a:off x="8213892" y="4412456"/>
            <a:ext cx="413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Quote Name Card">
  <p:cSld name="Quote Name Card"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40"/>
          <p:cNvSpPr txBox="1"/>
          <p:nvPr/>
        </p:nvSpPr>
        <p:spPr>
          <a:xfrm>
            <a:off x="1198959" y="647267"/>
            <a:ext cx="457200" cy="438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orbel"/>
              <a:buNone/>
            </a:pPr>
            <a:r>
              <a:rPr b="0" i="0" lang="en-GB" sz="60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“</a:t>
            </a:r>
            <a:endParaRPr b="0" i="0" sz="1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3" name="Google Shape;163;p40"/>
          <p:cNvSpPr txBox="1"/>
          <p:nvPr/>
        </p:nvSpPr>
        <p:spPr>
          <a:xfrm>
            <a:off x="8170069" y="2114549"/>
            <a:ext cx="457200" cy="438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orbel"/>
              <a:buNone/>
            </a:pPr>
            <a:r>
              <a:rPr b="0" i="0" lang="en-GB" sz="60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”</a:t>
            </a:r>
            <a:endParaRPr b="0" i="0" sz="1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4" name="Google Shape;164;p40"/>
          <p:cNvSpPr txBox="1"/>
          <p:nvPr>
            <p:ph type="title"/>
          </p:nvPr>
        </p:nvSpPr>
        <p:spPr>
          <a:xfrm>
            <a:off x="1656159" y="514350"/>
            <a:ext cx="6742500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rbel"/>
              <a:buNone/>
              <a:defRPr b="0" sz="2400" cap="none">
                <a:solidFill>
                  <a:schemeClr val="dk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65" name="Google Shape;165;p40"/>
          <p:cNvSpPr txBox="1"/>
          <p:nvPr>
            <p:ph idx="1" type="body"/>
          </p:nvPr>
        </p:nvSpPr>
        <p:spPr>
          <a:xfrm>
            <a:off x="1113235" y="2914650"/>
            <a:ext cx="7514100" cy="6666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Autofit/>
          </a:bodyPr>
          <a:lstStyle>
            <a:lvl1pPr indent="-228600" lvl="0" marL="457200" algn="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600"/>
              <a:buNone/>
              <a:defRPr b="0" sz="1800" cap="none">
                <a:solidFill>
                  <a:schemeClr val="dk1"/>
                </a:solidFill>
              </a:defRPr>
            </a:lvl1pPr>
            <a:lvl2pPr indent="-355600" lvl="1" marL="914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00"/>
              <a:buChar char="•"/>
              <a:defRPr/>
            </a:lvl2pPr>
            <a:lvl3pPr indent="-355600" lvl="2" marL="1371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00"/>
              <a:buChar char="•"/>
              <a:defRPr/>
            </a:lvl3pPr>
            <a:lvl4pPr indent="-355600" lvl="3" marL="18288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00"/>
              <a:buChar char="•"/>
              <a:defRPr/>
            </a:lvl4pPr>
            <a:lvl5pPr indent="-355600" lvl="4" marL="22860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00"/>
              <a:buChar char="•"/>
              <a:defRPr/>
            </a:lvl5pPr>
            <a:lvl6pPr indent="-355600" lvl="5" marL="27432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00"/>
              <a:buChar char="•"/>
              <a:defRPr/>
            </a:lvl6pPr>
            <a:lvl7pPr indent="-355600" lvl="6" marL="3200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00"/>
              <a:buChar char="•"/>
              <a:defRPr/>
            </a:lvl7pPr>
            <a:lvl8pPr indent="-355600" lvl="7" marL="3657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00"/>
              <a:buChar char="•"/>
              <a:defRPr/>
            </a:lvl8pPr>
            <a:lvl9pPr indent="-355600" lvl="8" marL="4114800" algn="l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SzPts val="2000"/>
              <a:buChar char="•"/>
              <a:defRPr/>
            </a:lvl9pPr>
          </a:lstStyle>
          <a:p/>
        </p:txBody>
      </p:sp>
      <p:sp>
        <p:nvSpPr>
          <p:cNvPr id="166" name="Google Shape;166;p40"/>
          <p:cNvSpPr txBox="1"/>
          <p:nvPr>
            <p:ph idx="2" type="body"/>
          </p:nvPr>
        </p:nvSpPr>
        <p:spPr>
          <a:xfrm>
            <a:off x="1113234" y="3581400"/>
            <a:ext cx="7514100" cy="7620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>
            <a:lvl1pPr indent="-228600" lvl="0" marL="457200" algn="r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2000"/>
              <a:buNone/>
              <a:defRPr sz="14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14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00"/>
              <a:buNone/>
              <a:defRPr sz="12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00"/>
              <a:buNone/>
              <a:defRPr sz="11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00"/>
              <a:buNone/>
              <a:defRPr sz="11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00"/>
              <a:buNone/>
              <a:defRPr sz="11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00"/>
              <a:buNone/>
              <a:defRPr sz="11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00"/>
              <a:buNone/>
              <a:defRPr sz="11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SzPts val="1500"/>
              <a:buNone/>
              <a:defRPr sz="11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67" name="Google Shape;167;p40"/>
          <p:cNvSpPr txBox="1"/>
          <p:nvPr>
            <p:ph idx="10" type="dt"/>
          </p:nvPr>
        </p:nvSpPr>
        <p:spPr>
          <a:xfrm>
            <a:off x="7299492" y="4412456"/>
            <a:ext cx="8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68" name="Google Shape;168;p40"/>
          <p:cNvSpPr txBox="1"/>
          <p:nvPr>
            <p:ph idx="11" type="ftr"/>
          </p:nvPr>
        </p:nvSpPr>
        <p:spPr>
          <a:xfrm>
            <a:off x="1929209" y="4412456"/>
            <a:ext cx="53133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69" name="Google Shape;169;p40"/>
          <p:cNvSpPr txBox="1"/>
          <p:nvPr>
            <p:ph idx="12" type="sldNum"/>
          </p:nvPr>
        </p:nvSpPr>
        <p:spPr>
          <a:xfrm>
            <a:off x="8213892" y="4412456"/>
            <a:ext cx="413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rue or False">
  <p:cSld name="True or False"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41"/>
          <p:cNvSpPr txBox="1"/>
          <p:nvPr>
            <p:ph type="title"/>
          </p:nvPr>
        </p:nvSpPr>
        <p:spPr>
          <a:xfrm>
            <a:off x="1113235" y="514350"/>
            <a:ext cx="7514100" cy="2045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bel"/>
              <a:buNone/>
              <a:defRPr b="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72" name="Google Shape;172;p41"/>
          <p:cNvSpPr txBox="1"/>
          <p:nvPr>
            <p:ph idx="1" type="body"/>
          </p:nvPr>
        </p:nvSpPr>
        <p:spPr>
          <a:xfrm>
            <a:off x="1113234" y="2628900"/>
            <a:ext cx="7514100" cy="6285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3000"/>
              <a:buNone/>
              <a:defRPr b="0" sz="2100" cap="none">
                <a:solidFill>
                  <a:schemeClr val="dk1"/>
                </a:solidFill>
              </a:defRPr>
            </a:lvl1pPr>
            <a:lvl2pPr indent="-355600" lvl="1" marL="914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00"/>
              <a:buChar char="•"/>
              <a:defRPr/>
            </a:lvl2pPr>
            <a:lvl3pPr indent="-355600" lvl="2" marL="1371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00"/>
              <a:buChar char="•"/>
              <a:defRPr/>
            </a:lvl3pPr>
            <a:lvl4pPr indent="-355600" lvl="3" marL="18288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00"/>
              <a:buChar char="•"/>
              <a:defRPr/>
            </a:lvl4pPr>
            <a:lvl5pPr indent="-355600" lvl="4" marL="22860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00"/>
              <a:buChar char="•"/>
              <a:defRPr/>
            </a:lvl5pPr>
            <a:lvl6pPr indent="-355600" lvl="5" marL="27432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00"/>
              <a:buChar char="•"/>
              <a:defRPr/>
            </a:lvl6pPr>
            <a:lvl7pPr indent="-355600" lvl="6" marL="3200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00"/>
              <a:buChar char="•"/>
              <a:defRPr/>
            </a:lvl7pPr>
            <a:lvl8pPr indent="-355600" lvl="7" marL="3657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00"/>
              <a:buChar char="•"/>
              <a:defRPr/>
            </a:lvl8pPr>
            <a:lvl9pPr indent="-355600" lvl="8" marL="4114800" algn="l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SzPts val="2000"/>
              <a:buChar char="•"/>
              <a:defRPr/>
            </a:lvl9pPr>
          </a:lstStyle>
          <a:p/>
        </p:txBody>
      </p:sp>
      <p:sp>
        <p:nvSpPr>
          <p:cNvPr id="173" name="Google Shape;173;p41"/>
          <p:cNvSpPr txBox="1"/>
          <p:nvPr>
            <p:ph idx="2" type="body"/>
          </p:nvPr>
        </p:nvSpPr>
        <p:spPr>
          <a:xfrm>
            <a:off x="1113233" y="3257550"/>
            <a:ext cx="7514100" cy="10857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2000"/>
              <a:buNone/>
              <a:defRPr sz="14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14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00"/>
              <a:buNone/>
              <a:defRPr sz="12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00"/>
              <a:buNone/>
              <a:defRPr sz="11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00"/>
              <a:buNone/>
              <a:defRPr sz="11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00"/>
              <a:buNone/>
              <a:defRPr sz="11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00"/>
              <a:buNone/>
              <a:defRPr sz="11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00"/>
              <a:buNone/>
              <a:defRPr sz="11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SzPts val="1500"/>
              <a:buNone/>
              <a:defRPr sz="11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74" name="Google Shape;174;p41"/>
          <p:cNvSpPr txBox="1"/>
          <p:nvPr>
            <p:ph idx="10" type="dt"/>
          </p:nvPr>
        </p:nvSpPr>
        <p:spPr>
          <a:xfrm>
            <a:off x="7299492" y="4412456"/>
            <a:ext cx="8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75" name="Google Shape;175;p41"/>
          <p:cNvSpPr txBox="1"/>
          <p:nvPr>
            <p:ph idx="11" type="ftr"/>
          </p:nvPr>
        </p:nvSpPr>
        <p:spPr>
          <a:xfrm>
            <a:off x="1929209" y="4412456"/>
            <a:ext cx="53133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76" name="Google Shape;176;p41"/>
          <p:cNvSpPr txBox="1"/>
          <p:nvPr>
            <p:ph idx="12" type="sldNum"/>
          </p:nvPr>
        </p:nvSpPr>
        <p:spPr>
          <a:xfrm>
            <a:off x="8213892" y="4412456"/>
            <a:ext cx="413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Vertical Text" type="vertTx">
  <p:cSld name="VERTICAL_TEXT"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42"/>
          <p:cNvSpPr txBox="1"/>
          <p:nvPr>
            <p:ph type="title"/>
          </p:nvPr>
        </p:nvSpPr>
        <p:spPr>
          <a:xfrm>
            <a:off x="1113233" y="514350"/>
            <a:ext cx="7514100" cy="1314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bel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79" name="Google Shape;179;p42"/>
          <p:cNvSpPr txBox="1"/>
          <p:nvPr>
            <p:ph idx="1" type="body"/>
          </p:nvPr>
        </p:nvSpPr>
        <p:spPr>
          <a:xfrm rot="5400000">
            <a:off x="3698567" y="-585151"/>
            <a:ext cx="2343300" cy="75141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>
            <a:lvl1pPr indent="-355600" lvl="0" marL="457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2000"/>
              <a:buChar char="•"/>
              <a:defRPr/>
            </a:lvl1pPr>
            <a:lvl2pPr indent="-355600" lvl="1" marL="914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00"/>
              <a:buChar char="•"/>
              <a:defRPr/>
            </a:lvl2pPr>
            <a:lvl3pPr indent="-355600" lvl="2" marL="1371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00"/>
              <a:buChar char="•"/>
              <a:defRPr/>
            </a:lvl3pPr>
            <a:lvl4pPr indent="-355600" lvl="3" marL="18288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00"/>
              <a:buChar char="•"/>
              <a:defRPr/>
            </a:lvl4pPr>
            <a:lvl5pPr indent="-355600" lvl="4" marL="22860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00"/>
              <a:buChar char="•"/>
              <a:defRPr/>
            </a:lvl5pPr>
            <a:lvl6pPr indent="-355600" lvl="5" marL="27432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00"/>
              <a:buChar char="•"/>
              <a:defRPr/>
            </a:lvl6pPr>
            <a:lvl7pPr indent="-355600" lvl="6" marL="3200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00"/>
              <a:buChar char="•"/>
              <a:defRPr/>
            </a:lvl7pPr>
            <a:lvl8pPr indent="-355600" lvl="7" marL="3657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00"/>
              <a:buChar char="•"/>
              <a:defRPr/>
            </a:lvl8pPr>
            <a:lvl9pPr indent="-355600" lvl="8" marL="4114800" algn="l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SzPts val="2000"/>
              <a:buChar char="•"/>
              <a:defRPr/>
            </a:lvl9pPr>
          </a:lstStyle>
          <a:p/>
        </p:txBody>
      </p:sp>
      <p:sp>
        <p:nvSpPr>
          <p:cNvPr id="180" name="Google Shape;180;p42"/>
          <p:cNvSpPr txBox="1"/>
          <p:nvPr>
            <p:ph idx="10" type="dt"/>
          </p:nvPr>
        </p:nvSpPr>
        <p:spPr>
          <a:xfrm>
            <a:off x="7299492" y="4412456"/>
            <a:ext cx="8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81" name="Google Shape;181;p42"/>
          <p:cNvSpPr txBox="1"/>
          <p:nvPr>
            <p:ph idx="11" type="ftr"/>
          </p:nvPr>
        </p:nvSpPr>
        <p:spPr>
          <a:xfrm>
            <a:off x="1929209" y="4412456"/>
            <a:ext cx="53133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82" name="Google Shape;182;p42"/>
          <p:cNvSpPr txBox="1"/>
          <p:nvPr>
            <p:ph idx="12" type="sldNum"/>
          </p:nvPr>
        </p:nvSpPr>
        <p:spPr>
          <a:xfrm>
            <a:off x="8213892" y="4412456"/>
            <a:ext cx="413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Vertical Title and Text" type="vertTitleAndTx">
  <p:cSld name="VERTICAL_TITLE_AND_VERTICAL_TEXT"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43"/>
          <p:cNvSpPr txBox="1"/>
          <p:nvPr>
            <p:ph type="title"/>
          </p:nvPr>
        </p:nvSpPr>
        <p:spPr>
          <a:xfrm rot="5400000">
            <a:off x="6048918" y="1764900"/>
            <a:ext cx="3828900" cy="1327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85" name="Google Shape;185;p43"/>
          <p:cNvSpPr txBox="1"/>
          <p:nvPr>
            <p:ph idx="1" type="body"/>
          </p:nvPr>
        </p:nvSpPr>
        <p:spPr>
          <a:xfrm rot="5400000">
            <a:off x="2206240" y="-578550"/>
            <a:ext cx="3828900" cy="60147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>
            <a:lvl1pPr indent="-355600" lvl="0" marL="457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2000"/>
              <a:buChar char="•"/>
              <a:defRPr/>
            </a:lvl1pPr>
            <a:lvl2pPr indent="-355600" lvl="1" marL="914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00"/>
              <a:buChar char="•"/>
              <a:defRPr/>
            </a:lvl2pPr>
            <a:lvl3pPr indent="-355600" lvl="2" marL="1371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00"/>
              <a:buChar char="•"/>
              <a:defRPr/>
            </a:lvl3pPr>
            <a:lvl4pPr indent="-355600" lvl="3" marL="18288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00"/>
              <a:buChar char="•"/>
              <a:defRPr/>
            </a:lvl4pPr>
            <a:lvl5pPr indent="-355600" lvl="4" marL="22860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00"/>
              <a:buChar char="•"/>
              <a:defRPr/>
            </a:lvl5pPr>
            <a:lvl6pPr indent="-355600" lvl="5" marL="27432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00"/>
              <a:buChar char="•"/>
              <a:defRPr/>
            </a:lvl6pPr>
            <a:lvl7pPr indent="-355600" lvl="6" marL="3200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00"/>
              <a:buChar char="•"/>
              <a:defRPr/>
            </a:lvl7pPr>
            <a:lvl8pPr indent="-355600" lvl="7" marL="3657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00"/>
              <a:buChar char="•"/>
              <a:defRPr/>
            </a:lvl8pPr>
            <a:lvl9pPr indent="-355600" lvl="8" marL="4114800" algn="l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SzPts val="2000"/>
              <a:buChar char="•"/>
              <a:defRPr/>
            </a:lvl9pPr>
          </a:lstStyle>
          <a:p/>
        </p:txBody>
      </p:sp>
      <p:sp>
        <p:nvSpPr>
          <p:cNvPr id="186" name="Google Shape;186;p43"/>
          <p:cNvSpPr txBox="1"/>
          <p:nvPr>
            <p:ph idx="10" type="dt"/>
          </p:nvPr>
        </p:nvSpPr>
        <p:spPr>
          <a:xfrm>
            <a:off x="7299492" y="4412456"/>
            <a:ext cx="8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87" name="Google Shape;187;p43"/>
          <p:cNvSpPr txBox="1"/>
          <p:nvPr>
            <p:ph idx="11" type="ftr"/>
          </p:nvPr>
        </p:nvSpPr>
        <p:spPr>
          <a:xfrm>
            <a:off x="1929209" y="4412456"/>
            <a:ext cx="53133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88" name="Google Shape;188;p43"/>
          <p:cNvSpPr txBox="1"/>
          <p:nvPr>
            <p:ph idx="12" type="sldNum"/>
          </p:nvPr>
        </p:nvSpPr>
        <p:spPr>
          <a:xfrm>
            <a:off x="8213892" y="4412456"/>
            <a:ext cx="413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bg>
      <p:bgPr>
        <a:solidFill>
          <a:schemeClr val="dk1"/>
        </a:solidFill>
      </p:bgPr>
    </p:bg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g89ff6aba35_0_169"/>
          <p:cNvSpPr/>
          <p:nvPr/>
        </p:nvSpPr>
        <p:spPr>
          <a:xfrm>
            <a:off x="0" y="0"/>
            <a:ext cx="9144000" cy="3429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5" name="Google Shape;195;g89ff6aba35_0_169"/>
          <p:cNvSpPr txBox="1"/>
          <p:nvPr>
            <p:ph type="ctrTitle"/>
          </p:nvPr>
        </p:nvSpPr>
        <p:spPr>
          <a:xfrm>
            <a:off x="311700" y="392150"/>
            <a:ext cx="8520600" cy="269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9pPr>
          </a:lstStyle>
          <a:p/>
        </p:txBody>
      </p:sp>
      <p:sp>
        <p:nvSpPr>
          <p:cNvPr id="196" name="Google Shape;196;g89ff6aba35_0_169"/>
          <p:cNvSpPr txBox="1"/>
          <p:nvPr>
            <p:ph idx="1" type="subTitle"/>
          </p:nvPr>
        </p:nvSpPr>
        <p:spPr>
          <a:xfrm>
            <a:off x="311700" y="3890400"/>
            <a:ext cx="8520600" cy="706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9pPr>
          </a:lstStyle>
          <a:p/>
        </p:txBody>
      </p:sp>
      <p:sp>
        <p:nvSpPr>
          <p:cNvPr id="197" name="Google Shape;197;g89ff6aba35_0_16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bg>
      <p:bgPr>
        <a:solidFill>
          <a:schemeClr val="dk1"/>
        </a:solidFill>
      </p:bgPr>
    </p:bg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g89ff6aba35_0_174"/>
          <p:cNvSpPr txBox="1"/>
          <p:nvPr>
            <p:ph type="title"/>
          </p:nvPr>
        </p:nvSpPr>
        <p:spPr>
          <a:xfrm>
            <a:off x="2802750" y="802500"/>
            <a:ext cx="3538500" cy="3538500"/>
          </a:xfrm>
          <a:prstGeom prst="rect">
            <a:avLst/>
          </a:prstGeom>
          <a:solidFill>
            <a:srgbClr val="FFFFFF"/>
          </a:solidFill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200" name="Google Shape;200;g89ff6aba35_0_17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89ff6aba35_0_177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203" name="Google Shape;203;g89ff6aba35_0_177"/>
          <p:cNvSpPr txBox="1"/>
          <p:nvPr>
            <p:ph idx="1" type="body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04" name="Google Shape;204;g89ff6aba35_0_17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g89ff6aba35_0_181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207" name="Google Shape;207;g89ff6aba35_0_181"/>
          <p:cNvSpPr txBox="1"/>
          <p:nvPr>
            <p:ph idx="1" type="body"/>
          </p:nvPr>
        </p:nvSpPr>
        <p:spPr>
          <a:xfrm>
            <a:off x="311700" y="1228675"/>
            <a:ext cx="39999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08" name="Google Shape;208;g89ff6aba35_0_181"/>
          <p:cNvSpPr txBox="1"/>
          <p:nvPr>
            <p:ph idx="2" type="body"/>
          </p:nvPr>
        </p:nvSpPr>
        <p:spPr>
          <a:xfrm>
            <a:off x="4832400" y="1228675"/>
            <a:ext cx="39999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09" name="Google Shape;209;g89ff6aba35_0_18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g89ff6aba35_0_186"/>
          <p:cNvSpPr txBox="1"/>
          <p:nvPr>
            <p:ph type="title"/>
          </p:nvPr>
        </p:nvSpPr>
        <p:spPr>
          <a:xfrm>
            <a:off x="304800" y="309350"/>
            <a:ext cx="8537700" cy="74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/>
        </p:txBody>
      </p:sp>
      <p:sp>
        <p:nvSpPr>
          <p:cNvPr id="212" name="Google Shape;212;g89ff6aba35_0_18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g89ff6aba35_0_189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9pPr>
          </a:lstStyle>
          <a:p/>
        </p:txBody>
      </p:sp>
      <p:sp>
        <p:nvSpPr>
          <p:cNvPr id="215" name="Google Shape;215;g89ff6aba35_0_189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16" name="Google Shape;216;g89ff6aba35_0_18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bg>
      <p:bgPr>
        <a:solidFill>
          <a:schemeClr val="accent4"/>
        </a:solidFill>
      </p:bgPr>
    </p:bg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g89ff6aba35_0_193"/>
          <p:cNvSpPr txBox="1"/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19" name="Google Shape;219;g89ff6aba35_0_19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>
                <a:solidFill>
                  <a:schemeClr val="lt1"/>
                </a:solidFill>
              </a:defRPr>
            </a:lvl1pPr>
            <a:lvl2pPr lvl="1" rtl="0">
              <a:buNone/>
              <a:defRPr>
                <a:solidFill>
                  <a:schemeClr val="lt1"/>
                </a:solidFill>
              </a:defRPr>
            </a:lvl2pPr>
            <a:lvl3pPr lvl="2" rtl="0">
              <a:buNone/>
              <a:defRPr>
                <a:solidFill>
                  <a:schemeClr val="lt1"/>
                </a:solidFill>
              </a:defRPr>
            </a:lvl3pPr>
            <a:lvl4pPr lvl="3" rtl="0">
              <a:buNone/>
              <a:defRPr>
                <a:solidFill>
                  <a:schemeClr val="lt1"/>
                </a:solidFill>
              </a:defRPr>
            </a:lvl4pPr>
            <a:lvl5pPr lvl="4" rtl="0">
              <a:buNone/>
              <a:defRPr>
                <a:solidFill>
                  <a:schemeClr val="lt1"/>
                </a:solidFill>
              </a:defRPr>
            </a:lvl5pPr>
            <a:lvl6pPr lvl="5" rtl="0">
              <a:buNone/>
              <a:defRPr>
                <a:solidFill>
                  <a:schemeClr val="lt1"/>
                </a:solidFill>
              </a:defRPr>
            </a:lvl6pPr>
            <a:lvl7pPr lvl="6" rtl="0">
              <a:buNone/>
              <a:defRPr>
                <a:solidFill>
                  <a:schemeClr val="lt1"/>
                </a:solidFill>
              </a:defRPr>
            </a:lvl7pPr>
            <a:lvl8pPr lvl="7" rtl="0">
              <a:buNone/>
              <a:defRPr>
                <a:solidFill>
                  <a:schemeClr val="lt1"/>
                </a:solidFill>
              </a:defRPr>
            </a:lvl8pPr>
            <a:lvl9pPr lvl="8" rtl="0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g89ff6aba35_0_196"/>
          <p:cNvSpPr/>
          <p:nvPr/>
        </p:nvSpPr>
        <p:spPr>
          <a:xfrm>
            <a:off x="4572000" y="-2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222" name="Google Shape;222;g89ff6aba35_0_196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2857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223" name="Google Shape;223;g89ff6aba35_0_196"/>
          <p:cNvSpPr txBox="1"/>
          <p:nvPr>
            <p:ph type="title"/>
          </p:nvPr>
        </p:nvSpPr>
        <p:spPr>
          <a:xfrm>
            <a:off x="265500" y="1081400"/>
            <a:ext cx="4045200" cy="1710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9pPr>
          </a:lstStyle>
          <a:p/>
        </p:txBody>
      </p:sp>
      <p:sp>
        <p:nvSpPr>
          <p:cNvPr id="224" name="Google Shape;224;g89ff6aba35_0_196"/>
          <p:cNvSpPr txBox="1"/>
          <p:nvPr>
            <p:ph idx="1" type="subTitle"/>
          </p:nvPr>
        </p:nvSpPr>
        <p:spPr>
          <a:xfrm>
            <a:off x="265500" y="2845223"/>
            <a:ext cx="4045200" cy="134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225" name="Google Shape;225;g89ff6aba35_0_196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9pPr>
          </a:lstStyle>
          <a:p/>
        </p:txBody>
      </p:sp>
      <p:sp>
        <p:nvSpPr>
          <p:cNvPr id="226" name="Google Shape;226;g89ff6aba35_0_19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g89ff6aba35_0_203"/>
          <p:cNvSpPr txBox="1"/>
          <p:nvPr>
            <p:ph idx="1" type="body"/>
          </p:nvPr>
        </p:nvSpPr>
        <p:spPr>
          <a:xfrm>
            <a:off x="319500" y="4230575"/>
            <a:ext cx="5998800" cy="59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Amatic SC"/>
              <a:buNone/>
              <a:defRPr b="1" sz="24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</a:lstStyle>
          <a:p/>
        </p:txBody>
      </p:sp>
      <p:sp>
        <p:nvSpPr>
          <p:cNvPr id="229" name="Google Shape;229;g89ff6aba35_0_20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g89ff6aba35_0_206"/>
          <p:cNvSpPr txBox="1"/>
          <p:nvPr>
            <p:ph hasCustomPrompt="1" type="title"/>
          </p:nvPr>
        </p:nvSpPr>
        <p:spPr>
          <a:xfrm>
            <a:off x="311700" y="1240275"/>
            <a:ext cx="8520600" cy="1981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9pPr>
          </a:lstStyle>
          <a:p>
            <a:r>
              <a:t>xx%</a:t>
            </a:r>
          </a:p>
        </p:txBody>
      </p:sp>
      <p:sp>
        <p:nvSpPr>
          <p:cNvPr id="232" name="Google Shape;232;g89ff6aba35_0_206"/>
          <p:cNvSpPr txBox="1"/>
          <p:nvPr>
            <p:ph idx="1" type="body"/>
          </p:nvPr>
        </p:nvSpPr>
        <p:spPr>
          <a:xfrm>
            <a:off x="311700" y="33046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1pPr>
            <a:lvl2pPr indent="-317500" lvl="1" marL="914400" rtl="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2pPr>
            <a:lvl3pPr indent="-317500" lvl="2" marL="1371600" rtl="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3pPr>
            <a:lvl4pPr indent="-317500" lvl="3" marL="1828800" rtl="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4pPr>
            <a:lvl5pPr indent="-317500" lvl="4" marL="2286000" rtl="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5pPr>
            <a:lvl6pPr indent="-317500" lvl="5" marL="2743200" rtl="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6pPr>
            <a:lvl7pPr indent="-317500" lvl="6" marL="3200400" rtl="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7pPr>
            <a:lvl8pPr indent="-317500" lvl="7" marL="3657600" rtl="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8pPr>
            <a:lvl9pPr indent="-317500" lvl="8" marL="4114800" rtl="0" algn="ctr">
              <a:spcBef>
                <a:spcPts val="1600"/>
              </a:spcBef>
              <a:spcAft>
                <a:spcPts val="160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9pPr>
          </a:lstStyle>
          <a:p/>
        </p:txBody>
      </p:sp>
      <p:sp>
        <p:nvSpPr>
          <p:cNvPr id="233" name="Google Shape;233;g89ff6aba35_0_20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g89ff6aba35_0_2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g89ff6aba35_0_277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242" name="Google Shape;242;g89ff6aba35_0_277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243" name="Google Shape;243;g89ff6aba35_0_27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g89ff6aba35_0_281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246" name="Google Shape;246;g89ff6aba35_0_28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g89ff6aba35_0_28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49" name="Google Shape;249;g89ff6aba35_0_28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50" name="Google Shape;250;g89ff6aba35_0_28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g89ff6aba35_0_28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53" name="Google Shape;253;g89ff6aba35_0_288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54" name="Google Shape;254;g89ff6aba35_0_288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55" name="Google Shape;255;g89ff6aba35_0_28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g89ff6aba35_0_29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58" name="Google Shape;258;g89ff6aba35_0_29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259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g89ff6aba35_0_296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261" name="Google Shape;261;g89ff6aba35_0_296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62" name="Google Shape;262;g89ff6aba35_0_29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g89ff6aba35_0_300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265" name="Google Shape;265;g89ff6aba35_0_30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266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g89ff6aba35_0_303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8" name="Google Shape;268;g89ff6aba35_0_303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269" name="Google Shape;269;g89ff6aba35_0_303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270" name="Google Shape;270;g89ff6aba35_0_303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71" name="Google Shape;271;g89ff6aba35_0_30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g89ff6aba35_0_309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274" name="Google Shape;274;g89ff6aba35_0_30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275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g89ff6aba35_0_312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277" name="Google Shape;277;g89ff6aba35_0_312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78" name="Google Shape;278;g89ff6aba35_0_3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g89ff6aba35_0_31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Content" type="obj">
  <p:cSld name="OBJECT">
    <p:spTree>
      <p:nvGrpSpPr>
        <p:cNvPr id="28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g89ff6aba35_0_318"/>
          <p:cNvSpPr txBox="1"/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83" name="Google Shape;283;g89ff6aba35_0_318"/>
          <p:cNvSpPr txBox="1"/>
          <p:nvPr>
            <p:ph idx="1" type="body"/>
          </p:nvPr>
        </p:nvSpPr>
        <p:spPr>
          <a:xfrm>
            <a:off x="628650" y="1369219"/>
            <a:ext cx="7886700" cy="32634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>
            <a:lvl1pPr indent="-317500" lvl="0" marL="4572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1pPr>
            <a:lvl2pPr indent="-317500" lvl="1" marL="9144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2pPr>
            <a:lvl3pPr indent="-317500" lvl="2" marL="13716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/>
            </a:lvl3pPr>
            <a:lvl4pPr indent="-317500" lvl="3" marL="18288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4pPr>
            <a:lvl5pPr indent="-317500" lvl="4" marL="22860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5pPr>
            <a:lvl6pPr indent="-317500" lvl="5" marL="27432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/>
            </a:lvl6pPr>
            <a:lvl7pPr indent="-317500" lvl="6" marL="32004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7pPr>
            <a:lvl8pPr indent="-317500" lvl="7" marL="36576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8pPr>
            <a:lvl9pPr indent="-317500" lvl="8" marL="4114800" rtl="0" algn="l">
              <a:lnSpc>
                <a:spcPct val="9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Char char="■"/>
              <a:defRPr/>
            </a:lvl9pPr>
          </a:lstStyle>
          <a:p/>
        </p:txBody>
      </p:sp>
      <p:sp>
        <p:nvSpPr>
          <p:cNvPr id="284" name="Google Shape;284;g89ff6aba35_0_318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5" name="Google Shape;285;g89ff6aba35_0_318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6" name="Google Shape;286;g89ff6aba35_0_318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theme" Target="../theme/theme5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3.xml"/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5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25.xml"/><Relationship Id="rId17" Type="http://schemas.openxmlformats.org/officeDocument/2006/relationships/slideLayout" Target="../slideLayouts/slideLayout28.xml"/><Relationship Id="rId16" Type="http://schemas.openxmlformats.org/officeDocument/2006/relationships/slideLayout" Target="../slideLayouts/slideLayout27.xml"/><Relationship Id="rId5" Type="http://schemas.openxmlformats.org/officeDocument/2006/relationships/slideLayout" Target="../slideLayouts/slideLayout16.xml"/><Relationship Id="rId19" Type="http://schemas.openxmlformats.org/officeDocument/2006/relationships/theme" Target="../theme/theme3.xml"/><Relationship Id="rId6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29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/Relationships>
</file>

<file path=ppt/slideMasters/_rels/slideMaster3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39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30.xml"/><Relationship Id="rId2" Type="http://schemas.openxmlformats.org/officeDocument/2006/relationships/slideLayout" Target="../slideLayouts/slideLayout31.xml"/><Relationship Id="rId3" Type="http://schemas.openxmlformats.org/officeDocument/2006/relationships/slideLayout" Target="../slideLayouts/slideLayout32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5.xml"/><Relationship Id="rId7" Type="http://schemas.openxmlformats.org/officeDocument/2006/relationships/slideLayout" Target="../slideLayouts/slideLayout36.xml"/><Relationship Id="rId8" Type="http://schemas.openxmlformats.org/officeDocument/2006/relationships/slideLayout" Target="../slideLayouts/slideLayout37.xml"/></Relationships>
</file>

<file path=ppt/slideMasters/_rels/slideMaster4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0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52.xml"/><Relationship Id="rId1" Type="http://schemas.openxmlformats.org/officeDocument/2006/relationships/slideLayout" Target="../slideLayouts/slideLayout41.xml"/><Relationship Id="rId2" Type="http://schemas.openxmlformats.org/officeDocument/2006/relationships/slideLayout" Target="../slideLayouts/slideLayout42.xml"/><Relationship Id="rId3" Type="http://schemas.openxmlformats.org/officeDocument/2006/relationships/slideLayout" Target="../slideLayouts/slideLayout43.xml"/><Relationship Id="rId4" Type="http://schemas.openxmlformats.org/officeDocument/2006/relationships/slideLayout" Target="../slideLayouts/slideLayout44.xml"/><Relationship Id="rId9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5.xml"/><Relationship Id="rId6" Type="http://schemas.openxmlformats.org/officeDocument/2006/relationships/slideLayout" Target="../slideLayouts/slideLayout46.xml"/><Relationship Id="rId7" Type="http://schemas.openxmlformats.org/officeDocument/2006/relationships/slideLayout" Target="../slideLayouts/slideLayout47.xml"/><Relationship Id="rId8" Type="http://schemas.openxmlformats.org/officeDocument/2006/relationships/slideLayout" Target="../slideLayouts/slideLayout4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1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7500" lvl="1" marL="9144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p1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" name="Google Shape;57;p16"/>
          <p:cNvGrpSpPr/>
          <p:nvPr/>
        </p:nvGrpSpPr>
        <p:grpSpPr>
          <a:xfrm>
            <a:off x="113109" y="0"/>
            <a:ext cx="1827610" cy="5143501"/>
            <a:chOff x="1320800" y="0"/>
            <a:chExt cx="2436813" cy="6858001"/>
          </a:xfrm>
        </p:grpSpPr>
        <p:sp>
          <p:nvSpPr>
            <p:cNvPr id="58" name="Google Shape;58;p16"/>
            <p:cNvSpPr/>
            <p:nvPr/>
          </p:nvSpPr>
          <p:spPr>
            <a:xfrm>
              <a:off x="1627188" y="0"/>
              <a:ext cx="1122362" cy="5329238"/>
            </a:xfrm>
            <a:custGeom>
              <a:rect b="b" l="l" r="r" t="t"/>
              <a:pathLst>
                <a:path extrusionOk="0" h="3357" w="70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59" name="Google Shape;59;p16"/>
            <p:cNvSpPr/>
            <p:nvPr/>
          </p:nvSpPr>
          <p:spPr>
            <a:xfrm>
              <a:off x="1320800" y="0"/>
              <a:ext cx="1117600" cy="5276850"/>
            </a:xfrm>
            <a:custGeom>
              <a:rect b="b" l="l" r="r" t="t"/>
              <a:pathLst>
                <a:path extrusionOk="0" h="3324" w="70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</p:sp>
        <p:sp>
          <p:nvSpPr>
            <p:cNvPr id="60" name="Google Shape;60;p16"/>
            <p:cNvSpPr/>
            <p:nvPr/>
          </p:nvSpPr>
          <p:spPr>
            <a:xfrm>
              <a:off x="1320800" y="5238750"/>
              <a:ext cx="1228725" cy="1619250"/>
            </a:xfrm>
            <a:custGeom>
              <a:rect b="b" l="l" r="r" t="t"/>
              <a:pathLst>
                <a:path extrusionOk="0" h="1020" w="774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</p:sp>
        <p:sp>
          <p:nvSpPr>
            <p:cNvPr id="61" name="Google Shape;61;p16"/>
            <p:cNvSpPr/>
            <p:nvPr/>
          </p:nvSpPr>
          <p:spPr>
            <a:xfrm>
              <a:off x="1627188" y="5291138"/>
              <a:ext cx="1495425" cy="1566863"/>
            </a:xfrm>
            <a:custGeom>
              <a:rect b="b" l="l" r="r" t="t"/>
              <a:pathLst>
                <a:path extrusionOk="0" h="987" w="942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B5982"/>
            </a:solidFill>
            <a:ln>
              <a:noFill/>
            </a:ln>
          </p:spPr>
        </p:sp>
        <p:sp>
          <p:nvSpPr>
            <p:cNvPr id="62" name="Google Shape;62;p16"/>
            <p:cNvSpPr/>
            <p:nvPr/>
          </p:nvSpPr>
          <p:spPr>
            <a:xfrm>
              <a:off x="1627188" y="5286375"/>
              <a:ext cx="2130425" cy="1571625"/>
            </a:xfrm>
            <a:custGeom>
              <a:rect b="b" l="l" r="r" t="t"/>
              <a:pathLst>
                <a:path extrusionOk="0" h="990" w="1342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1186C3"/>
            </a:solidFill>
            <a:ln>
              <a:noFill/>
            </a:ln>
          </p:spPr>
        </p:sp>
        <p:sp>
          <p:nvSpPr>
            <p:cNvPr id="63" name="Google Shape;63;p16"/>
            <p:cNvSpPr/>
            <p:nvPr/>
          </p:nvSpPr>
          <p:spPr>
            <a:xfrm>
              <a:off x="1320800" y="5238750"/>
              <a:ext cx="1695450" cy="1619250"/>
            </a:xfrm>
            <a:custGeom>
              <a:rect b="b" l="l" r="r" t="t"/>
              <a:pathLst>
                <a:path extrusionOk="0" h="1020" w="1068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rgbClr val="3F3F3F"/>
            </a:solidFill>
            <a:ln>
              <a:noFill/>
            </a:ln>
          </p:spPr>
        </p:sp>
      </p:grpSp>
      <p:sp>
        <p:nvSpPr>
          <p:cNvPr id="64" name="Google Shape;64;p16"/>
          <p:cNvSpPr txBox="1"/>
          <p:nvPr>
            <p:ph type="title"/>
          </p:nvPr>
        </p:nvSpPr>
        <p:spPr>
          <a:xfrm>
            <a:off x="1113233" y="514350"/>
            <a:ext cx="7514100" cy="1314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bel"/>
              <a:buNone/>
              <a:defRPr b="0" i="0" sz="30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5" name="Google Shape;65;p16"/>
          <p:cNvSpPr txBox="1"/>
          <p:nvPr>
            <p:ph idx="1" type="body"/>
          </p:nvPr>
        </p:nvSpPr>
        <p:spPr>
          <a:xfrm>
            <a:off x="1113232" y="2000249"/>
            <a:ext cx="7514100" cy="2343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-393700" lvl="0" marL="457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1186C3"/>
              </a:buClr>
              <a:buSzPts val="26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indent="-368300" lvl="1" marL="914400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1186C3"/>
              </a:buClr>
              <a:buSzPts val="2200"/>
              <a:buFont typeface="Arial"/>
              <a:buChar char="•"/>
              <a:defRPr b="0" i="0" sz="15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indent="-355600" lvl="2" marL="1371600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1186C3"/>
              </a:buClr>
              <a:buSzPts val="20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indent="-336550" lvl="3" marL="1828800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1186C3"/>
              </a:buClr>
              <a:buSzPts val="1700"/>
              <a:buFont typeface="Arial"/>
              <a:buChar char="•"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indent="-323850" lvl="4" marL="2286000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1186C3"/>
              </a:buClr>
              <a:buSzPts val="1500"/>
              <a:buFont typeface="Arial"/>
              <a:buChar char="•"/>
              <a:defRPr b="0" i="0" sz="11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indent="-323850" lvl="5" marL="2743200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1186C3"/>
              </a:buClr>
              <a:buSzPts val="1500"/>
              <a:buFont typeface="Arial"/>
              <a:buChar char="•"/>
              <a:defRPr b="0" i="0" sz="11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indent="-323850" lvl="6" marL="3200400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1186C3"/>
              </a:buClr>
              <a:buSzPts val="1500"/>
              <a:buFont typeface="Arial"/>
              <a:buChar char="•"/>
              <a:defRPr b="0" i="0" sz="11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indent="-323850" lvl="7" marL="3657600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1186C3"/>
              </a:buClr>
              <a:buSzPts val="1500"/>
              <a:buFont typeface="Arial"/>
              <a:buChar char="•"/>
              <a:defRPr b="0" i="0" sz="11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indent="-323850" lvl="8" marL="4114800" marR="0" rtl="0" algn="l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Clr>
                <a:srgbClr val="1186C3"/>
              </a:buClr>
              <a:buSzPts val="1500"/>
              <a:buFont typeface="Arial"/>
              <a:buChar char="•"/>
              <a:defRPr b="0" i="0" sz="11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/>
        </p:txBody>
      </p:sp>
      <p:sp>
        <p:nvSpPr>
          <p:cNvPr id="66" name="Google Shape;66;p16"/>
          <p:cNvSpPr txBox="1"/>
          <p:nvPr>
            <p:ph idx="10" type="dt"/>
          </p:nvPr>
        </p:nvSpPr>
        <p:spPr>
          <a:xfrm>
            <a:off x="7299492" y="4412456"/>
            <a:ext cx="8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/>
        </p:txBody>
      </p:sp>
      <p:sp>
        <p:nvSpPr>
          <p:cNvPr id="67" name="Google Shape;67;p16"/>
          <p:cNvSpPr txBox="1"/>
          <p:nvPr>
            <p:ph idx="11" type="ftr"/>
          </p:nvPr>
        </p:nvSpPr>
        <p:spPr>
          <a:xfrm>
            <a:off x="1929209" y="4412456"/>
            <a:ext cx="53133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/>
        </p:txBody>
      </p:sp>
      <p:sp>
        <p:nvSpPr>
          <p:cNvPr id="68" name="Google Shape;68;p16"/>
          <p:cNvSpPr txBox="1"/>
          <p:nvPr>
            <p:ph idx="12" type="sldNum"/>
          </p:nvPr>
        </p:nvSpPr>
        <p:spPr>
          <a:xfrm>
            <a:off x="8213892" y="4412456"/>
            <a:ext cx="413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beach-day">
    <p:bg>
      <p:bgPr>
        <a:solidFill>
          <a:schemeClr val="lt1"/>
        </a:solidFill>
      </p:bgPr>
    </p:bg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g89ff6aba35_0_165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/>
        </p:txBody>
      </p:sp>
      <p:sp>
        <p:nvSpPr>
          <p:cNvPr id="191" name="Google Shape;191;g89ff6aba35_0_165"/>
          <p:cNvSpPr txBox="1"/>
          <p:nvPr>
            <p:ph idx="1" type="body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Source Code Pro"/>
              <a:buChar char="●"/>
              <a:defRPr sz="18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-317500" lvl="1" marL="914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-317500" lvl="2" marL="1371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-317500" lvl="3" marL="1828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-317500" lvl="4" marL="22860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-317500" lvl="5" marL="27432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-317500" lvl="6" marL="3200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-317500" lvl="7" marL="3657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-317500" lvl="8" marL="41148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/>
        </p:txBody>
      </p:sp>
      <p:sp>
        <p:nvSpPr>
          <p:cNvPr id="192" name="Google Shape;192;g89ff6aba35_0_16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lvl="1" rt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lvl="2" rt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lvl="3" rt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lvl="4" rt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lvl="5" rt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lvl="6" rt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lvl="7" rt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lvl="8" rt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-2">
    <p:bg>
      <p:bgPr>
        <a:solidFill>
          <a:schemeClr val="lt1"/>
        </a:solidFill>
      </p:bgPr>
    </p:bg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g89ff6aba35_0_27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238" name="Google Shape;238;g89ff6aba35_0_27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39" name="Google Shape;239;g89ff6aba35_0_27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r">
              <a:buNone/>
              <a:defRPr sz="1000">
                <a:solidFill>
                  <a:schemeClr val="dk2"/>
                </a:solidFill>
              </a:defRPr>
            </a:lvl1pPr>
            <a:lvl2pPr lvl="1" rtl="0" algn="r">
              <a:buNone/>
              <a:defRPr sz="1000">
                <a:solidFill>
                  <a:schemeClr val="dk2"/>
                </a:solidFill>
              </a:defRPr>
            </a:lvl2pPr>
            <a:lvl3pPr lvl="2" rtl="0" algn="r">
              <a:buNone/>
              <a:defRPr sz="1000">
                <a:solidFill>
                  <a:schemeClr val="dk2"/>
                </a:solidFill>
              </a:defRPr>
            </a:lvl3pPr>
            <a:lvl4pPr lvl="3" rtl="0" algn="r">
              <a:buNone/>
              <a:defRPr sz="1000">
                <a:solidFill>
                  <a:schemeClr val="dk2"/>
                </a:solidFill>
              </a:defRPr>
            </a:lvl4pPr>
            <a:lvl5pPr lvl="4" rtl="0" algn="r">
              <a:buNone/>
              <a:defRPr sz="1000">
                <a:solidFill>
                  <a:schemeClr val="dk2"/>
                </a:solidFill>
              </a:defRPr>
            </a:lvl5pPr>
            <a:lvl6pPr lvl="5" rtl="0" algn="r">
              <a:buNone/>
              <a:defRPr sz="1000">
                <a:solidFill>
                  <a:schemeClr val="dk2"/>
                </a:solidFill>
              </a:defRPr>
            </a:lvl6pPr>
            <a:lvl7pPr lvl="6" rtl="0" algn="r">
              <a:buNone/>
              <a:defRPr sz="1000">
                <a:solidFill>
                  <a:schemeClr val="dk2"/>
                </a:solidFill>
              </a:defRPr>
            </a:lvl7pPr>
            <a:lvl8pPr lvl="7" rtl="0" algn="r">
              <a:buNone/>
              <a:defRPr sz="1000">
                <a:solidFill>
                  <a:schemeClr val="dk2"/>
                </a:solidFill>
              </a:defRPr>
            </a:lvl8pPr>
            <a:lvl9pPr lvl="8" rtl="0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  <p:sldLayoutId id="2147483700" r:id="rId9"/>
    <p:sldLayoutId id="2147483701" r:id="rId10"/>
    <p:sldLayoutId id="2147483702" r:id="rId11"/>
    <p:sldLayoutId id="2147483703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0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9.png"/><Relationship Id="rId4" Type="http://schemas.openxmlformats.org/officeDocument/2006/relationships/image" Target="../media/image10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png"/><Relationship Id="rId4" Type="http://schemas.openxmlformats.org/officeDocument/2006/relationships/image" Target="../media/image2.png"/><Relationship Id="rId5" Type="http://schemas.openxmlformats.org/officeDocument/2006/relationships/image" Target="../media/image15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png"/><Relationship Id="rId4" Type="http://schemas.openxmlformats.org/officeDocument/2006/relationships/image" Target="../media/image2.png"/><Relationship Id="rId5" Type="http://schemas.openxmlformats.org/officeDocument/2006/relationships/image" Target="../media/image15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3.png"/><Relationship Id="rId4" Type="http://schemas.openxmlformats.org/officeDocument/2006/relationships/image" Target="../media/image18.png"/><Relationship Id="rId5" Type="http://schemas.openxmlformats.org/officeDocument/2006/relationships/image" Target="../media/image7.png"/><Relationship Id="rId6" Type="http://schemas.openxmlformats.org/officeDocument/2006/relationships/image" Target="../media/image16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3.png"/><Relationship Id="rId4" Type="http://schemas.openxmlformats.org/officeDocument/2006/relationships/image" Target="../media/image11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6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8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0.xml"/><Relationship Id="rId2" Type="http://schemas.openxmlformats.org/officeDocument/2006/relationships/notesSlide" Target="../notesSlides/notesSlide14.xml"/><Relationship Id="rId3" Type="http://schemas.openxmlformats.org/officeDocument/2006/relationships/hyperlink" Target="https://www.youtube.com/channel/UCAxW1XT0iEJo0TYlRfn6rYQ" TargetMode="External"/><Relationship Id="rId4" Type="http://schemas.openxmlformats.org/officeDocument/2006/relationships/image" Target="../media/image14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g89ff6aba35_0_52"/>
          <p:cNvSpPr txBox="1"/>
          <p:nvPr>
            <p:ph type="ctrTitle"/>
          </p:nvPr>
        </p:nvSpPr>
        <p:spPr>
          <a:xfrm>
            <a:off x="384000" y="72325"/>
            <a:ext cx="8520600" cy="945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200"/>
              <a:t>Good MoRning Year 6!</a:t>
            </a:r>
            <a:endParaRPr sz="7200"/>
          </a:p>
        </p:txBody>
      </p:sp>
      <p:sp>
        <p:nvSpPr>
          <p:cNvPr id="292" name="Google Shape;292;g89ff6aba35_0_52"/>
          <p:cNvSpPr txBox="1"/>
          <p:nvPr>
            <p:ph idx="1" type="subTitle"/>
          </p:nvPr>
        </p:nvSpPr>
        <p:spPr>
          <a:xfrm>
            <a:off x="384000" y="1216225"/>
            <a:ext cx="8520600" cy="3438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It is your last day! We hope you have enjoyed the home learning and we will miss you a great deal! </a:t>
            </a:r>
            <a:endParaRPr sz="18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 </a:t>
            </a:r>
            <a:endParaRPr sz="18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Please follow the instructions on each page to help you - we look forward to hear about how you have got on!</a:t>
            </a:r>
            <a:endParaRPr sz="18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 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Mrs Jones and Miss Nolan 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CFE2F3"/>
        </a:solidFill>
      </p:bgPr>
    </p:bg>
    <p:spTree>
      <p:nvGrpSpPr>
        <p:cNvPr id="296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1"/>
          <p:cNvSpPr/>
          <p:nvPr/>
        </p:nvSpPr>
        <p:spPr>
          <a:xfrm>
            <a:off x="1551400" y="3455800"/>
            <a:ext cx="6485400" cy="1613400"/>
          </a:xfrm>
          <a:prstGeom prst="roundRect">
            <a:avLst>
              <a:gd fmla="val 16667" name="adj"/>
            </a:avLst>
          </a:prstGeom>
          <a:solidFill>
            <a:srgbClr val="65C5E3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8" name="Google Shape;298;p1"/>
          <p:cNvSpPr/>
          <p:nvPr/>
        </p:nvSpPr>
        <p:spPr>
          <a:xfrm>
            <a:off x="1146100" y="1900875"/>
            <a:ext cx="7296000" cy="1292700"/>
          </a:xfrm>
          <a:prstGeom prst="roundRect">
            <a:avLst>
              <a:gd fmla="val 16667" name="adj"/>
            </a:avLst>
          </a:prstGeom>
          <a:solidFill>
            <a:srgbClr val="FFEF0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9" name="Google Shape;299;p1"/>
          <p:cNvSpPr txBox="1"/>
          <p:nvPr>
            <p:ph type="ctrTitle"/>
          </p:nvPr>
        </p:nvSpPr>
        <p:spPr>
          <a:xfrm>
            <a:off x="479800" y="1898625"/>
            <a:ext cx="8520600" cy="1062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en-GB"/>
              <a:t>This week’s theme is</a:t>
            </a:r>
            <a:endParaRPr/>
          </a:p>
        </p:txBody>
      </p:sp>
      <p:sp>
        <p:nvSpPr>
          <p:cNvPr id="300" name="Google Shape;300;p1"/>
          <p:cNvSpPr txBox="1"/>
          <p:nvPr>
            <p:ph idx="1" type="subTitle"/>
          </p:nvPr>
        </p:nvSpPr>
        <p:spPr>
          <a:xfrm>
            <a:off x="1611775" y="3520600"/>
            <a:ext cx="6554100" cy="1483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b="1" lang="en-GB"/>
              <a:t>Football Project and Transition</a:t>
            </a:r>
            <a:endParaRPr b="1"/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b="1" lang="en-GB"/>
              <a:t>Day 5 - 17.7.20</a:t>
            </a:r>
            <a:endParaRPr b="1"/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b="1" lang="en-GB"/>
              <a:t>Last day of term! </a:t>
            </a:r>
            <a:endParaRPr b="1"/>
          </a:p>
        </p:txBody>
      </p:sp>
      <p:pic>
        <p:nvPicPr>
          <p:cNvPr id="301" name="Google Shape;301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524926">
            <a:off x="7094432" y="177135"/>
            <a:ext cx="1662436" cy="1662457"/>
          </a:xfrm>
          <a:prstGeom prst="rect">
            <a:avLst/>
          </a:prstGeom>
          <a:noFill/>
          <a:ln>
            <a:noFill/>
          </a:ln>
        </p:spPr>
      </p:pic>
      <p:pic>
        <p:nvPicPr>
          <p:cNvPr id="302" name="Google Shape;302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-1037997">
            <a:off x="360843" y="416876"/>
            <a:ext cx="2586157" cy="1239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06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2"/>
          <p:cNvSpPr txBox="1"/>
          <p:nvPr/>
        </p:nvSpPr>
        <p:spPr>
          <a:xfrm>
            <a:off x="258950" y="129450"/>
            <a:ext cx="5390700" cy="529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sng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Morning Maths</a:t>
            </a:r>
            <a:endParaRPr b="1" i="0" sz="1800" u="sng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8" name="Google Shape;308;p2"/>
          <p:cNvSpPr txBox="1"/>
          <p:nvPr/>
        </p:nvSpPr>
        <p:spPr>
          <a:xfrm>
            <a:off x="117575" y="659250"/>
            <a:ext cx="4048800" cy="2193000"/>
          </a:xfrm>
          <a:prstGeom prst="rect">
            <a:avLst/>
          </a:prstGeom>
          <a:solidFill>
            <a:srgbClr val="CFE2F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810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2400"/>
              <a:buFont typeface="Arial"/>
              <a:buAutoNum type="arabicPeriod"/>
            </a:pPr>
            <a:r>
              <a:rPr b="0" i="0" lang="en-GB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6739 x 67 = </a:t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810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AutoNum type="arabicPeriod"/>
            </a:pPr>
            <a:r>
              <a:rPr b="0" i="0" lang="en-GB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23% x 789 =</a:t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810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AutoNum type="arabicPeriod"/>
            </a:pPr>
            <a:r>
              <a:rPr b="0" i="0" lang="en-GB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234 x 2 ½ = </a:t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810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AutoNum type="arabicPeriod"/>
            </a:pPr>
            <a:r>
              <a:rPr b="0" i="0" lang="en-GB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List the first 10 prime numbers. </a:t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810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AutoNum type="arabicPeriod"/>
            </a:pPr>
            <a:r>
              <a:rPr b="0" i="0" lang="en-GB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56 + x = 3x - 4</a:t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6. </a:t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 b="0" i="0" sz="3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9" name="Google Shape;309;p2"/>
          <p:cNvSpPr txBox="1"/>
          <p:nvPr/>
        </p:nvSpPr>
        <p:spPr>
          <a:xfrm>
            <a:off x="4388450" y="290775"/>
            <a:ext cx="4470000" cy="441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7. </a:t>
            </a:r>
            <a:r>
              <a:rPr b="0" i="0" lang="en-GB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b="0" i="0" sz="1400" u="none" cap="none" strike="noStrike">
              <a:solidFill>
                <a:srgbClr val="222222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8. 45.5% x 250 = </a:t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9. 7895 </a:t>
            </a:r>
            <a:r>
              <a:rPr b="0" i="0" lang="en-GB" sz="2400" u="none" cap="none" strike="noStrike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÷ 32 = </a:t>
            </a: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</a:t>
            </a:r>
            <a:endParaRPr b="0" i="0" sz="1400" u="none" cap="none" strike="noStrike">
              <a:solidFill>
                <a:srgbClr val="222222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10. </a:t>
            </a:r>
            <a:endParaRPr b="0" i="0" sz="1800" u="none" cap="none" strike="noStrike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0" name="Google Shape;310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069126" y="185575"/>
            <a:ext cx="3911650" cy="2055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1" name="Google Shape;311;p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57750" y="3004650"/>
            <a:ext cx="2251675" cy="1986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2" name="Google Shape;312;p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069125" y="3574500"/>
            <a:ext cx="3239425" cy="1216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16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p3"/>
          <p:cNvSpPr txBox="1"/>
          <p:nvPr/>
        </p:nvSpPr>
        <p:spPr>
          <a:xfrm>
            <a:off x="258950" y="129450"/>
            <a:ext cx="5390700" cy="529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sng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ANSWERS</a:t>
            </a:r>
            <a:endParaRPr b="1" i="0" sz="1800" u="sng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8" name="Google Shape;318;p3"/>
          <p:cNvSpPr txBox="1"/>
          <p:nvPr/>
        </p:nvSpPr>
        <p:spPr>
          <a:xfrm>
            <a:off x="117575" y="659250"/>
            <a:ext cx="4048800" cy="2915400"/>
          </a:xfrm>
          <a:prstGeom prst="rect">
            <a:avLst/>
          </a:prstGeom>
          <a:solidFill>
            <a:srgbClr val="CFE2F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1800"/>
              <a:buFont typeface="Arial"/>
              <a:buAutoNum type="arabicPeriod"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6739 x 67 = </a:t>
            </a:r>
            <a:r>
              <a:rPr b="0" i="0" lang="en-GB" sz="18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451,513</a:t>
            </a:r>
            <a:endParaRPr b="0" i="0" sz="18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AutoNum type="arabicPeriod"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23% x 789 =</a:t>
            </a:r>
            <a:r>
              <a:rPr b="0" i="0" lang="en-GB" sz="18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181.47</a:t>
            </a:r>
            <a:endParaRPr b="0" i="0" sz="18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AutoNum type="arabicPeriod"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234 x 2 ½ = </a:t>
            </a:r>
            <a:r>
              <a:rPr b="0" i="0" lang="en-GB" sz="18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585</a:t>
            </a: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AutoNum type="arabicPeriod"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List the first 10 prime numbers. </a:t>
            </a:r>
            <a:r>
              <a:rPr b="0" i="0" lang="en-GB" sz="18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2, 3, 5, 7, 11, 13, 17, 19, 23, 29</a:t>
            </a:r>
            <a:endParaRPr b="0" i="0" sz="18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AutoNum type="arabicPeriod"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56 + x = 3x - 4</a:t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	</a:t>
            </a:r>
            <a:r>
              <a:rPr b="0" i="0" lang="en-GB" sz="18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56 + 4 + x = 3x</a:t>
            </a:r>
            <a:endParaRPr b="0" i="0" sz="18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	60 = 3x - x</a:t>
            </a:r>
            <a:endParaRPr b="0" i="0" sz="18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	60 = 2x</a:t>
            </a:r>
            <a:endParaRPr b="0" i="0" sz="18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	60/2 = x 			x = 30</a:t>
            </a:r>
            <a:endParaRPr b="0" i="0" sz="18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6. </a:t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 b="0" i="0" sz="3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9" name="Google Shape;319;p3"/>
          <p:cNvSpPr txBox="1"/>
          <p:nvPr/>
        </p:nvSpPr>
        <p:spPr>
          <a:xfrm>
            <a:off x="4388450" y="290775"/>
            <a:ext cx="4470000" cy="441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7. </a:t>
            </a:r>
            <a:r>
              <a:rPr b="0" i="0" lang="en-GB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b="0" i="0" sz="1400" u="none" cap="none" strike="noStrike">
              <a:solidFill>
                <a:srgbClr val="222222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8. 45.5% x 250 = </a:t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9. 7895 </a:t>
            </a:r>
            <a:r>
              <a:rPr b="0" i="0" lang="en-GB" sz="2400" u="none" cap="none" strike="noStrike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÷ </a:t>
            </a:r>
            <a:r>
              <a:rPr b="0" i="0" lang="en-GB" sz="2000" u="none" cap="none" strike="noStrike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32</a:t>
            </a:r>
            <a:r>
              <a:rPr b="0" i="0" lang="en-GB" sz="2400" u="none" cap="none" strike="noStrike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= </a:t>
            </a:r>
            <a:r>
              <a:rPr b="0" i="0" lang="en-GB" sz="24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246 r 23</a:t>
            </a: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</a:t>
            </a:r>
            <a:endParaRPr b="0" i="0" sz="1400" u="none" cap="none" strike="noStrike">
              <a:solidFill>
                <a:srgbClr val="222222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10. </a:t>
            </a:r>
            <a:endParaRPr b="0" i="0" sz="1800" u="none" cap="none" strike="noStrike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20" name="Google Shape;320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069125" y="185575"/>
            <a:ext cx="2999351" cy="1576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21" name="Google Shape;321;p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56875" y="3574500"/>
            <a:ext cx="1545250" cy="1363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22" name="Google Shape;322;p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069125" y="3574500"/>
            <a:ext cx="1834725" cy="689025"/>
          </a:xfrm>
          <a:prstGeom prst="rect">
            <a:avLst/>
          </a:prstGeom>
          <a:noFill/>
          <a:ln>
            <a:noFill/>
          </a:ln>
        </p:spPr>
      </p:pic>
      <p:sp>
        <p:nvSpPr>
          <p:cNvPr id="323" name="Google Shape;323;p3"/>
          <p:cNvSpPr txBox="1"/>
          <p:nvPr/>
        </p:nvSpPr>
        <p:spPr>
          <a:xfrm>
            <a:off x="2528375" y="3916500"/>
            <a:ext cx="1090800" cy="768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60</a:t>
            </a:r>
            <a:endParaRPr b="0" i="0" sz="14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4" name="Google Shape;324;p3"/>
          <p:cNvSpPr txBox="1"/>
          <p:nvPr/>
        </p:nvSpPr>
        <p:spPr>
          <a:xfrm>
            <a:off x="5887150" y="1846725"/>
            <a:ext cx="2640000" cy="30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GB" sz="1100" u="none" cap="none" strike="noStrike">
                <a:solidFill>
                  <a:srgbClr val="FF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1 hour 25 minutes</a:t>
            </a:r>
            <a:endParaRPr b="0" i="0" sz="14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5" name="Google Shape;325;p3"/>
          <p:cNvSpPr txBox="1"/>
          <p:nvPr/>
        </p:nvSpPr>
        <p:spPr>
          <a:xfrm>
            <a:off x="6469650" y="2404425"/>
            <a:ext cx="1908600" cy="480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113.75</a:t>
            </a:r>
            <a:endParaRPr b="0" i="0" sz="14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6" name="Google Shape;326;p3"/>
          <p:cNvSpPr txBox="1"/>
          <p:nvPr/>
        </p:nvSpPr>
        <p:spPr>
          <a:xfrm>
            <a:off x="7076950" y="3470325"/>
            <a:ext cx="1735200" cy="1214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GB" sz="1100" u="none" cap="none" strike="noStrike">
                <a:solidFill>
                  <a:srgbClr val="FF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100 x 7 = 700</a:t>
            </a:r>
            <a:endParaRPr b="0" i="0" sz="1100" u="none" cap="none" strike="noStrike">
              <a:solidFill>
                <a:srgbClr val="FF0000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GB" sz="1100" u="none" cap="none" strike="noStrike">
                <a:solidFill>
                  <a:srgbClr val="FF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25 x 10 = 250</a:t>
            </a:r>
            <a:endParaRPr b="0" i="0" sz="1100" u="none" cap="none" strike="noStrike">
              <a:solidFill>
                <a:srgbClr val="FF0000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GB" sz="1100" u="none" cap="none" strike="noStrike">
                <a:solidFill>
                  <a:srgbClr val="FF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700 + 250 = 950</a:t>
            </a:r>
            <a:endParaRPr b="0" i="0" sz="1100" u="none" cap="none" strike="noStrike">
              <a:solidFill>
                <a:srgbClr val="FF0000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GB" sz="1100" u="none" cap="none" strike="noStrike">
                <a:solidFill>
                  <a:srgbClr val="FF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6 + 6 = 12</a:t>
            </a:r>
            <a:endParaRPr b="0" i="0" sz="1100" u="none" cap="none" strike="noStrike">
              <a:solidFill>
                <a:srgbClr val="FF0000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GB" sz="1100" u="none" cap="none" strike="noStrike">
                <a:solidFill>
                  <a:srgbClr val="FF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950 - 12 = 938</a:t>
            </a:r>
            <a:endParaRPr b="0" i="0" sz="15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30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solidFill>
            <a:srgbClr val="D9D2E9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/>
              <a:t>Daily Worship  </a:t>
            </a:r>
            <a:endParaRPr/>
          </a:p>
        </p:txBody>
      </p:sp>
      <p:sp>
        <p:nvSpPr>
          <p:cNvPr id="332" name="Google Shape;332;p4"/>
          <p:cNvSpPr/>
          <p:nvPr/>
        </p:nvSpPr>
        <p:spPr>
          <a:xfrm>
            <a:off x="4696225" y="125775"/>
            <a:ext cx="4206900" cy="2879100"/>
          </a:xfrm>
          <a:prstGeom prst="roundRect">
            <a:avLst>
              <a:gd fmla="val 16667" name="adj"/>
            </a:avLst>
          </a:prstGeom>
          <a:solidFill>
            <a:srgbClr val="D9D2E9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33" name="Google Shape;333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082750" y="277624"/>
            <a:ext cx="3433850" cy="2575401"/>
          </a:xfrm>
          <a:prstGeom prst="rect">
            <a:avLst/>
          </a:prstGeom>
          <a:noFill/>
          <a:ln>
            <a:noFill/>
          </a:ln>
        </p:spPr>
      </p:pic>
      <p:pic>
        <p:nvPicPr>
          <p:cNvPr id="334" name="Google Shape;334;p4"/>
          <p:cNvPicPr preferRelativeResize="0"/>
          <p:nvPr/>
        </p:nvPicPr>
        <p:blipFill rotWithShape="1">
          <a:blip r:embed="rId4">
            <a:alphaModFix/>
          </a:blip>
          <a:srcRect b="41735" l="0" r="0" t="0"/>
          <a:stretch/>
        </p:blipFill>
        <p:spPr>
          <a:xfrm>
            <a:off x="503400" y="1933300"/>
            <a:ext cx="2387424" cy="2086502"/>
          </a:xfrm>
          <a:prstGeom prst="rect">
            <a:avLst/>
          </a:prstGeom>
          <a:noFill/>
          <a:ln>
            <a:noFill/>
          </a:ln>
        </p:spPr>
      </p:pic>
      <p:sp>
        <p:nvSpPr>
          <p:cNvPr id="335" name="Google Shape;335;p4"/>
          <p:cNvSpPr/>
          <p:nvPr/>
        </p:nvSpPr>
        <p:spPr>
          <a:xfrm>
            <a:off x="2711525" y="3005025"/>
            <a:ext cx="4794000" cy="1928700"/>
          </a:xfrm>
          <a:prstGeom prst="cloudCallout">
            <a:avLst>
              <a:gd fmla="val -53987" name="adj1"/>
              <a:gd fmla="val -77588" name="adj2"/>
            </a:avLst>
          </a:prstGeom>
          <a:solidFill>
            <a:srgbClr val="FFF2CC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b="0" i="0" lang="en-GB" sz="1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What are your worries?  You can share if you want or ponder.  Let’s clear our minds.</a:t>
            </a:r>
            <a:endParaRPr b="0" i="0" sz="17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6" name="Google Shape;336;p4"/>
          <p:cNvSpPr txBox="1"/>
          <p:nvPr/>
        </p:nvSpPr>
        <p:spPr>
          <a:xfrm>
            <a:off x="371825" y="1115450"/>
            <a:ext cx="4003200" cy="6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Reflect on your time at St Catherine’s…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40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solidFill>
            <a:srgbClr val="D9D2E9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/>
              <a:t>Daily Worship  </a:t>
            </a:r>
            <a:endParaRPr/>
          </a:p>
        </p:txBody>
      </p:sp>
      <p:sp>
        <p:nvSpPr>
          <p:cNvPr id="342" name="Google Shape;342;p5"/>
          <p:cNvSpPr/>
          <p:nvPr/>
        </p:nvSpPr>
        <p:spPr>
          <a:xfrm>
            <a:off x="4696225" y="125775"/>
            <a:ext cx="4206900" cy="2879100"/>
          </a:xfrm>
          <a:prstGeom prst="roundRect">
            <a:avLst>
              <a:gd fmla="val 16667" name="adj"/>
            </a:avLst>
          </a:prstGeom>
          <a:solidFill>
            <a:srgbClr val="D9D2E9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43" name="Google Shape;343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082750" y="277624"/>
            <a:ext cx="3433850" cy="2575401"/>
          </a:xfrm>
          <a:prstGeom prst="rect">
            <a:avLst/>
          </a:prstGeom>
          <a:noFill/>
          <a:ln>
            <a:noFill/>
          </a:ln>
        </p:spPr>
      </p:pic>
      <p:sp>
        <p:nvSpPr>
          <p:cNvPr id="344" name="Google Shape;344;p5"/>
          <p:cNvSpPr/>
          <p:nvPr/>
        </p:nvSpPr>
        <p:spPr>
          <a:xfrm>
            <a:off x="2711525" y="3005025"/>
            <a:ext cx="4794000" cy="1928700"/>
          </a:xfrm>
          <a:prstGeom prst="cloudCallout">
            <a:avLst>
              <a:gd fmla="val -53987" name="adj1"/>
              <a:gd fmla="val -77588" name="adj2"/>
            </a:avLst>
          </a:prstGeom>
          <a:solidFill>
            <a:srgbClr val="FFF2CC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b="0" i="0" lang="en-GB" sz="1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What has gone well!  Let’s celebrate our achievements and things that have made us happy.</a:t>
            </a:r>
            <a:endParaRPr b="0" i="0" sz="17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45" name="Google Shape;345;p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52400" y="1170125"/>
            <a:ext cx="2153800" cy="1506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46" name="Google Shape;346;p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 rot="914184">
            <a:off x="2320175" y="1311750"/>
            <a:ext cx="2376050" cy="1034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47" name="Google Shape;347;p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 flipH="1">
            <a:off x="152397" y="3157900"/>
            <a:ext cx="2433220" cy="16229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5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solidFill>
            <a:srgbClr val="D9D2E9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/>
              <a:t>Daily Worship  </a:t>
            </a:r>
            <a:endParaRPr/>
          </a:p>
        </p:txBody>
      </p:sp>
      <p:sp>
        <p:nvSpPr>
          <p:cNvPr id="353" name="Google Shape;353;p6"/>
          <p:cNvSpPr/>
          <p:nvPr/>
        </p:nvSpPr>
        <p:spPr>
          <a:xfrm>
            <a:off x="4696225" y="125775"/>
            <a:ext cx="4206900" cy="2879100"/>
          </a:xfrm>
          <a:prstGeom prst="roundRect">
            <a:avLst>
              <a:gd fmla="val 16667" name="adj"/>
            </a:avLst>
          </a:prstGeom>
          <a:solidFill>
            <a:srgbClr val="D9D2E9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54" name="Google Shape;354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082750" y="277624"/>
            <a:ext cx="3433850" cy="2575401"/>
          </a:xfrm>
          <a:prstGeom prst="rect">
            <a:avLst/>
          </a:prstGeom>
          <a:noFill/>
          <a:ln>
            <a:noFill/>
          </a:ln>
        </p:spPr>
      </p:pic>
      <p:pic>
        <p:nvPicPr>
          <p:cNvPr id="355" name="Google Shape;355;p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52400" y="1170125"/>
            <a:ext cx="3042900" cy="2282175"/>
          </a:xfrm>
          <a:prstGeom prst="rect">
            <a:avLst/>
          </a:prstGeom>
          <a:noFill/>
          <a:ln>
            <a:noFill/>
          </a:ln>
        </p:spPr>
      </p:pic>
      <p:sp>
        <p:nvSpPr>
          <p:cNvPr id="356" name="Google Shape;356;p6"/>
          <p:cNvSpPr/>
          <p:nvPr/>
        </p:nvSpPr>
        <p:spPr>
          <a:xfrm>
            <a:off x="2711525" y="3088900"/>
            <a:ext cx="4738200" cy="1844700"/>
          </a:xfrm>
          <a:prstGeom prst="cloudCallout">
            <a:avLst>
              <a:gd fmla="val -53987" name="adj1"/>
              <a:gd fmla="val -77588" name="adj2"/>
            </a:avLst>
          </a:prstGeom>
          <a:solidFill>
            <a:srgbClr val="FFF2CC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b="0" i="0" lang="en-GB" sz="1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Compliment Others - What kind things can you say?</a:t>
            </a:r>
            <a:endParaRPr b="0" i="0" sz="17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CFE2F3"/>
        </a:solidFill>
      </p:bgPr>
    </p:bg>
    <p:spTree>
      <p:nvGrpSpPr>
        <p:cNvPr id="360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p7"/>
          <p:cNvSpPr txBox="1"/>
          <p:nvPr>
            <p:ph idx="1" type="subTitle"/>
          </p:nvPr>
        </p:nvSpPr>
        <p:spPr>
          <a:xfrm>
            <a:off x="964425" y="2571750"/>
            <a:ext cx="6903600" cy="663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064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AutoNum type="arabicPeriod"/>
            </a:pPr>
            <a:r>
              <a:rPr lang="en-GB"/>
              <a:t>Spellings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/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/>
          </a:p>
        </p:txBody>
      </p:sp>
      <p:sp>
        <p:nvSpPr>
          <p:cNvPr id="362" name="Google Shape;362;p7"/>
          <p:cNvSpPr/>
          <p:nvPr/>
        </p:nvSpPr>
        <p:spPr>
          <a:xfrm>
            <a:off x="964425" y="319800"/>
            <a:ext cx="6974400" cy="1789200"/>
          </a:xfrm>
          <a:prstGeom prst="roundRect">
            <a:avLst>
              <a:gd fmla="val 16667" name="adj"/>
            </a:avLst>
          </a:prstGeom>
          <a:solidFill>
            <a:srgbClr val="FFFFFF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63" name="Google Shape;363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953783" y="501600"/>
            <a:ext cx="4995692" cy="1425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CFE2F3"/>
        </a:solidFill>
      </p:bgPr>
    </p:bg>
    <p:spTree>
      <p:nvGrpSpPr>
        <p:cNvPr id="367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p8"/>
          <p:cNvSpPr txBox="1"/>
          <p:nvPr/>
        </p:nvSpPr>
        <p:spPr>
          <a:xfrm>
            <a:off x="223625" y="223625"/>
            <a:ext cx="8698200" cy="659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rgbClr val="000000"/>
                </a:solidFill>
                <a:latin typeface="Cedarville Cursive"/>
                <a:ea typeface="Cedarville Cursive"/>
                <a:cs typeface="Cedarville Cursive"/>
                <a:sym typeface="Cedarville Cursive"/>
              </a:rPr>
              <a:t>Friday - Spelling Word Search</a:t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700"/>
              <a:buFont typeface="Arial"/>
              <a:buNone/>
            </a:pPr>
            <a:br>
              <a:rPr b="0" i="0" lang="en-GB" sz="3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endParaRPr b="0" i="0" sz="37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69" name="Google Shape;369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2400" y="1035125"/>
            <a:ext cx="4555189" cy="3955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70" name="Google Shape;370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859989" y="1035125"/>
            <a:ext cx="4131612" cy="33896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CFE2F3"/>
        </a:solidFill>
      </p:bgPr>
    </p:bg>
    <p:spTree>
      <p:nvGrpSpPr>
        <p:cNvPr id="374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p9"/>
          <p:cNvSpPr txBox="1"/>
          <p:nvPr/>
        </p:nvSpPr>
        <p:spPr>
          <a:xfrm>
            <a:off x="223625" y="223625"/>
            <a:ext cx="8698200" cy="659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rgbClr val="000000"/>
                </a:solidFill>
                <a:latin typeface="Cedarville Cursive"/>
                <a:ea typeface="Cedarville Cursive"/>
                <a:cs typeface="Cedarville Cursive"/>
                <a:sym typeface="Cedarville Cursive"/>
              </a:rPr>
              <a:t>Friday - </a:t>
            </a:r>
            <a:r>
              <a:rPr b="0" i="0" lang="en-GB" sz="2400" u="none" cap="none" strike="noStrike">
                <a:solidFill>
                  <a:srgbClr val="FF0000"/>
                </a:solidFill>
                <a:latin typeface="Cedarville Cursive"/>
                <a:ea typeface="Cedarville Cursive"/>
                <a:cs typeface="Cedarville Cursive"/>
                <a:sym typeface="Cedarville Cursive"/>
              </a:rPr>
              <a:t>Answers</a:t>
            </a:r>
            <a:endParaRPr b="0" i="0" sz="24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700"/>
              <a:buFont typeface="Arial"/>
              <a:buNone/>
            </a:pPr>
            <a:br>
              <a:rPr b="0" i="0" lang="en-GB" sz="3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endParaRPr b="0" i="0" sz="37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76" name="Google Shape;376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038875" y="882725"/>
            <a:ext cx="4878225" cy="4194524"/>
          </a:xfrm>
          <a:prstGeom prst="rect">
            <a:avLst/>
          </a:prstGeom>
          <a:noFill/>
          <a:ln cap="flat" cmpd="sng" w="762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80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Google Shape;381;p10"/>
          <p:cNvSpPr txBox="1"/>
          <p:nvPr/>
        </p:nvSpPr>
        <p:spPr>
          <a:xfrm>
            <a:off x="2521918" y="1146131"/>
            <a:ext cx="6064500" cy="30702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0"/>
              <a:buFont typeface="Arial"/>
              <a:buNone/>
            </a:pPr>
            <a:r>
              <a:rPr b="1" i="0" lang="en-GB" sz="4500" u="sng" cap="none" strike="noStrike">
                <a:solidFill>
                  <a:schemeClr val="dk1"/>
                </a:solidFill>
                <a:latin typeface="Stardos Stencil"/>
                <a:ea typeface="Stardos Stencil"/>
                <a:cs typeface="Stardos Stencil"/>
                <a:sym typeface="Stardos Stencil"/>
              </a:rPr>
              <a:t>A New Team In Town</a:t>
            </a:r>
            <a:endParaRPr b="0" i="0" sz="1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0"/>
              <a:buFont typeface="Arial"/>
              <a:buNone/>
            </a:pPr>
            <a:r>
              <a:t/>
            </a:r>
            <a:endParaRPr b="1" i="0" sz="4500" u="sng" cap="none" strike="noStrike">
              <a:solidFill>
                <a:schemeClr val="dk1"/>
              </a:solidFill>
              <a:latin typeface="Stardos Stencil"/>
              <a:ea typeface="Stardos Stencil"/>
              <a:cs typeface="Stardos Stencil"/>
              <a:sym typeface="Stardos Stenci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0"/>
              <a:buFont typeface="Arial"/>
              <a:buNone/>
            </a:pPr>
            <a:r>
              <a:rPr b="1" i="0" lang="en-GB" sz="4500" u="sng" cap="none" strike="noStrike">
                <a:solidFill>
                  <a:schemeClr val="dk1"/>
                </a:solidFill>
                <a:latin typeface="Stardos Stencil"/>
                <a:ea typeface="Stardos Stencil"/>
                <a:cs typeface="Stardos Stencil"/>
                <a:sym typeface="Stardos Stencil"/>
              </a:rPr>
              <a:t>Football Project</a:t>
            </a:r>
            <a:endParaRPr b="1" i="0" sz="4500" u="sng" cap="none" strike="noStrike">
              <a:solidFill>
                <a:schemeClr val="dk1"/>
              </a:solidFill>
              <a:latin typeface="Stardos Stencil"/>
              <a:ea typeface="Stardos Stencil"/>
              <a:cs typeface="Stardos Stencil"/>
              <a:sym typeface="Stardos Stenci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t/>
            </a:r>
            <a:endParaRPr b="1" i="0" sz="3000" u="sng" cap="none" strike="noStrike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t/>
            </a:r>
            <a:endParaRPr b="0" i="0" sz="3000" u="none" cap="none" strike="noStrike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85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p11"/>
          <p:cNvSpPr txBox="1"/>
          <p:nvPr/>
        </p:nvSpPr>
        <p:spPr>
          <a:xfrm>
            <a:off x="786447" y="84811"/>
            <a:ext cx="8357700" cy="4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n-GB" sz="2400" u="sng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rPr>
              <a:t>The Final Task</a:t>
            </a:r>
            <a:endParaRPr b="0" i="0" sz="1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7" name="Google Shape;387;p11"/>
          <p:cNvSpPr txBox="1"/>
          <p:nvPr/>
        </p:nvSpPr>
        <p:spPr>
          <a:xfrm>
            <a:off x="786447" y="1101214"/>
            <a:ext cx="8357700" cy="36702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rPr>
              <a:t>Your season has come to an end…</a:t>
            </a:r>
            <a:endParaRPr b="0" i="0" sz="1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rPr>
              <a:t>You know how many points the team got, how much money they made and spent, the players and staff name as well as the team’s stadium name.</a:t>
            </a:r>
            <a:endParaRPr b="0" i="0" sz="1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rPr>
              <a:t>Using all the information you know about your new club, as well as the information you researched about the city your club is based in, we want you to write a short story about your club’s season.</a:t>
            </a:r>
            <a:endParaRPr b="0" i="0" sz="1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br>
              <a:rPr b="0" i="0" lang="en-GB" sz="18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rPr>
            </a:br>
            <a:r>
              <a:rPr b="0" i="0" lang="en-GB" sz="18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rPr>
              <a:t>You can choose to display this creative writing in ANY way you wish.</a:t>
            </a:r>
            <a:endParaRPr b="0" i="0" sz="1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rPr>
              <a:t>Don’t forget to be descriptive.</a:t>
            </a:r>
            <a:endParaRPr b="0" i="0" sz="1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9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p12"/>
          <p:cNvSpPr txBox="1"/>
          <p:nvPr/>
        </p:nvSpPr>
        <p:spPr>
          <a:xfrm>
            <a:off x="739473" y="131783"/>
            <a:ext cx="8404500" cy="4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n-GB" sz="2400" u="sng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rPr>
              <a:t>SENTENCE STARTERS</a:t>
            </a:r>
            <a:endParaRPr b="0" i="0" sz="1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3" name="Google Shape;393;p12"/>
          <p:cNvSpPr txBox="1"/>
          <p:nvPr/>
        </p:nvSpPr>
        <p:spPr>
          <a:xfrm>
            <a:off x="1118386" y="434203"/>
            <a:ext cx="8025600" cy="42243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rPr>
              <a:t>If you get stuck whilst writing your story, come back to this slide for some ideas about how to start a sentence or the next part of your story…</a:t>
            </a:r>
            <a:endParaRPr b="0" i="0" sz="1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rPr>
              <a:t>At the start of the season…</a:t>
            </a:r>
            <a:endParaRPr b="0" i="0" sz="1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rPr>
              <a:t>In the middle of the season…</a:t>
            </a:r>
            <a:endParaRPr b="0" i="0" sz="1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rPr>
              <a:t>At the end of the season…</a:t>
            </a:r>
            <a:endParaRPr b="0" i="0" sz="1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rPr>
              <a:t>The trickiest part of the season was…</a:t>
            </a:r>
            <a:endParaRPr b="0" i="0" sz="1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rPr>
              <a:t>Our best player this season was… because…</a:t>
            </a:r>
            <a:endParaRPr b="0" i="0" sz="1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rPr>
              <a:t>The fans thought…</a:t>
            </a:r>
            <a:endParaRPr b="0" i="0" sz="1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rPr>
              <a:t>The manager said…</a:t>
            </a:r>
            <a:endParaRPr b="0" i="0" sz="1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rPr>
              <a:t>Also, use your notes pages throughout to remind you of things, skim back through the slides – what decisions did you make throughout the project that might make an interesting addition to the story?</a:t>
            </a:r>
            <a:endParaRPr b="0" i="0" sz="1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97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Google Shape;398;g89ff6aba35_0_158"/>
          <p:cNvSpPr txBox="1"/>
          <p:nvPr>
            <p:ph type="ctrTitle"/>
          </p:nvPr>
        </p:nvSpPr>
        <p:spPr>
          <a:xfrm>
            <a:off x="384000" y="72325"/>
            <a:ext cx="8520600" cy="945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200"/>
              <a:t>Good Afternoon Year 6!</a:t>
            </a:r>
            <a:endParaRPr sz="7200"/>
          </a:p>
        </p:txBody>
      </p:sp>
      <p:sp>
        <p:nvSpPr>
          <p:cNvPr id="399" name="Google Shape;399;g89ff6aba35_0_158"/>
          <p:cNvSpPr txBox="1"/>
          <p:nvPr>
            <p:ph idx="1" type="subTitle"/>
          </p:nvPr>
        </p:nvSpPr>
        <p:spPr>
          <a:xfrm>
            <a:off x="384000" y="1198075"/>
            <a:ext cx="8520600" cy="2504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/>
              <a:t>Let’s start our afternoon with a quick burst of energy! </a:t>
            </a:r>
            <a:endParaRPr sz="1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/>
              <a:t>Get your PE kit at the ready because at the start of each afternoon session we will be joining Joe Wicks for our daily workout. </a:t>
            </a:r>
            <a:endParaRPr sz="1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/>
              <a:t>Do as much as you can and over the week you should find you are getting fitter and finding it easier. </a:t>
            </a:r>
            <a:endParaRPr sz="1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/>
              <a:t>Let’s go!</a:t>
            </a:r>
            <a:endParaRPr sz="1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/>
              <a:t>Click the youtube link below and select today’s date from the videos listed. </a:t>
            </a:r>
            <a:r>
              <a:rPr lang="en-GB"/>
              <a:t> 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0" name="Google Shape;400;g89ff6aba35_0_158"/>
          <p:cNvSpPr txBox="1"/>
          <p:nvPr/>
        </p:nvSpPr>
        <p:spPr>
          <a:xfrm>
            <a:off x="3976400" y="3882325"/>
            <a:ext cx="4410300" cy="485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u="sng">
                <a:solidFill>
                  <a:schemeClr val="hlink"/>
                </a:solidFill>
                <a:hlinkClick r:id="rId3"/>
              </a:rPr>
              <a:t>https://www.youtube.com/channel/UCAxW1XT0iEJo0TYlRfn6rYQ</a:t>
            </a:r>
            <a:endParaRPr/>
          </a:p>
        </p:txBody>
      </p:sp>
      <p:pic>
        <p:nvPicPr>
          <p:cNvPr id="401" name="Google Shape;401;g89ff6aba35_0_15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2725" y="3586050"/>
            <a:ext cx="2704950" cy="1212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FF2CC"/>
        </a:solidFill>
      </p:bgPr>
    </p:bg>
    <p:spTree>
      <p:nvGrpSpPr>
        <p:cNvPr id="405" name="Shape 4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Google Shape;406;g89ff6aba35_0_268"/>
          <p:cNvSpPr txBox="1"/>
          <p:nvPr>
            <p:ph type="ctrTitle"/>
          </p:nvPr>
        </p:nvSpPr>
        <p:spPr>
          <a:xfrm>
            <a:off x="3178253" y="2202050"/>
            <a:ext cx="57387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40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40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/>
              <a:t>Well done year 6! You have been fabulous! Keep in touch! </a:t>
            </a:r>
            <a:endParaRPr sz="40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40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4000"/>
          </a:p>
        </p:txBody>
      </p:sp>
      <p:pic>
        <p:nvPicPr>
          <p:cNvPr id="407" name="Google Shape;407;g89ff6aba35_0_26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9425" y="1105150"/>
            <a:ext cx="2378075" cy="2275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Beach Day">
  <a:themeElements>
    <a:clrScheme name="Beach Day">
      <a:dk1>
        <a:srgbClr val="00FDC8"/>
      </a:dk1>
      <a:lt1>
        <a:srgbClr val="FFFFFF"/>
      </a:lt1>
      <a:dk2>
        <a:srgbClr val="666666"/>
      </a:dk2>
      <a:lt2>
        <a:srgbClr val="EEEEEE"/>
      </a:lt2>
      <a:accent1>
        <a:srgbClr val="212121"/>
      </a:accent1>
      <a:accent2>
        <a:srgbClr val="455A64"/>
      </a:accent2>
      <a:accent3>
        <a:srgbClr val="78909C"/>
      </a:accent3>
      <a:accent4>
        <a:srgbClr val="7C7CE0"/>
      </a:accent4>
      <a:accent5>
        <a:srgbClr val="DB4437"/>
      </a:accent5>
      <a:accent6>
        <a:srgbClr val="F6CD4C"/>
      </a:accent6>
      <a:hlink>
        <a:srgbClr val="DB4437"/>
      </a:hlink>
      <a:folHlink>
        <a:srgbClr val="DB443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Parallax">
  <a:themeElements>
    <a:clrScheme name="Parallax">
      <a:dk1>
        <a:srgbClr val="000000"/>
      </a:dk1>
      <a:lt1>
        <a:srgbClr val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5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